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76" r:id="rId19"/>
  </p:sldMasterIdLst>
  <p:sldIdLst>
    <p:sldId id="307" r:id="rId20"/>
    <p:sldId id="309" r:id="rId21"/>
    <p:sldId id="308" r:id="rId22"/>
    <p:sldId id="310" r:id="rId23"/>
    <p:sldId id="311" r:id="rId24"/>
    <p:sldId id="312" r:id="rId25"/>
    <p:sldId id="313" r:id="rId26"/>
    <p:sldId id="314" r:id="rId27"/>
    <p:sldId id="315" r:id="rId28"/>
    <p:sldId id="316" r:id="rId29"/>
    <p:sldId id="317" r:id="rId30"/>
    <p:sldId id="266" r:id="rId31"/>
    <p:sldId id="328" r:id="rId32"/>
    <p:sldId id="331" r:id="rId33"/>
    <p:sldId id="267" r:id="rId34"/>
    <p:sldId id="318" r:id="rId35"/>
    <p:sldId id="319" r:id="rId36"/>
    <p:sldId id="270" r:id="rId37"/>
    <p:sldId id="320" r:id="rId38"/>
    <p:sldId id="321" r:id="rId39"/>
    <p:sldId id="273" r:id="rId40"/>
    <p:sldId id="322" r:id="rId41"/>
    <p:sldId id="323" r:id="rId42"/>
    <p:sldId id="276" r:id="rId43"/>
    <p:sldId id="324" r:id="rId44"/>
    <p:sldId id="325" r:id="rId45"/>
    <p:sldId id="326" r:id="rId46"/>
    <p:sldId id="278" r:id="rId47"/>
    <p:sldId id="279" r:id="rId48"/>
    <p:sldId id="343" r:id="rId49"/>
    <p:sldId id="344" r:id="rId50"/>
    <p:sldId id="345" r:id="rId51"/>
    <p:sldId id="346" r:id="rId52"/>
    <p:sldId id="347" r:id="rId53"/>
    <p:sldId id="348" r:id="rId54"/>
    <p:sldId id="349" r:id="rId55"/>
    <p:sldId id="350" r:id="rId56"/>
    <p:sldId id="351" r:id="rId57"/>
    <p:sldId id="352" r:id="rId58"/>
    <p:sldId id="353" r:id="rId59"/>
    <p:sldId id="332" r:id="rId60"/>
    <p:sldId id="333" r:id="rId61"/>
    <p:sldId id="334" r:id="rId62"/>
    <p:sldId id="335" r:id="rId63"/>
    <p:sldId id="336" r:id="rId64"/>
    <p:sldId id="337" r:id="rId65"/>
    <p:sldId id="338" r:id="rId66"/>
    <p:sldId id="339" r:id="rId67"/>
    <p:sldId id="341" r:id="rId68"/>
    <p:sldId id="289" r:id="rId69"/>
    <p:sldId id="290" r:id="rId70"/>
    <p:sldId id="291" r:id="rId71"/>
    <p:sldId id="292" r:id="rId72"/>
    <p:sldId id="293" r:id="rId73"/>
    <p:sldId id="294" r:id="rId74"/>
    <p:sldId id="295" r:id="rId75"/>
    <p:sldId id="296" r:id="rId76"/>
    <p:sldId id="297" r:id="rId77"/>
    <p:sldId id="298" r:id="rId78"/>
    <p:sldId id="299" r:id="rId79"/>
    <p:sldId id="300" r:id="rId80"/>
    <p:sldId id="301" r:id="rId81"/>
    <p:sldId id="302" r:id="rId82"/>
    <p:sldId id="303" r:id="rId83"/>
    <p:sldId id="304" r:id="rId84"/>
    <p:sldId id="305" r:id="rId85"/>
    <p:sldId id="306"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60"/>
  </p:normalViewPr>
  <p:slideViewPr>
    <p:cSldViewPr>
      <p:cViewPr varScale="1">
        <p:scale>
          <a:sx n="69" d="100"/>
          <a:sy n="69" d="100"/>
        </p:scale>
        <p:origin x="-14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6" Type="http://schemas.openxmlformats.org/officeDocument/2006/relationships/slide" Target="slides/slide57.xml"/><Relationship Id="rId84" Type="http://schemas.openxmlformats.org/officeDocument/2006/relationships/slide" Target="slides/slide65.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slide" Target="slides/slide60.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2.xml"/><Relationship Id="rId82" Type="http://schemas.openxmlformats.org/officeDocument/2006/relationships/slide" Target="slides/slide63.xml"/><Relationship Id="rId90" Type="http://schemas.openxmlformats.org/officeDocument/2006/relationships/tableStyles" Target="tableStyle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rtl="1">
              <a:defRPr sz="5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096000"/>
            <a:ext cx="1905000" cy="381000"/>
          </a:xfrm>
        </p:spPr>
        <p:txBody>
          <a:bodyPr/>
          <a:lstStyle>
            <a:lvl1pPr>
              <a:defRPr/>
            </a:lvl1pPr>
          </a:lstStyle>
          <a:p>
            <a:pPr>
              <a:defRPr/>
            </a:pPr>
            <a:endParaRPr lang="en-US">
              <a:solidFill>
                <a:srgbClr val="969696"/>
              </a:solidFill>
            </a:endParaRPr>
          </a:p>
        </p:txBody>
      </p:sp>
      <p:sp>
        <p:nvSpPr>
          <p:cNvPr id="5" name="Rectangle 5"/>
          <p:cNvSpPr>
            <a:spLocks noGrp="1" noChangeArrowheads="1"/>
          </p:cNvSpPr>
          <p:nvPr>
            <p:ph type="ftr" sz="quarter" idx="11"/>
          </p:nvPr>
        </p:nvSpPr>
        <p:spPr>
          <a:xfrm>
            <a:off x="3124200" y="6096000"/>
            <a:ext cx="2895600" cy="381000"/>
          </a:xfrm>
        </p:spPr>
        <p:txBody>
          <a:bodyPr/>
          <a:lstStyle>
            <a:lvl1pPr>
              <a:defRPr/>
            </a:lvl1pPr>
          </a:lstStyle>
          <a:p>
            <a:pPr>
              <a:defRPr/>
            </a:pPr>
            <a:endParaRPr lang="en-US">
              <a:solidFill>
                <a:srgbClr val="969696"/>
              </a:solidFill>
            </a:endParaRPr>
          </a:p>
        </p:txBody>
      </p:sp>
      <p:sp>
        <p:nvSpPr>
          <p:cNvPr id="6" name="Rectangle 6"/>
          <p:cNvSpPr>
            <a:spLocks noGrp="1" noChangeArrowheads="1"/>
          </p:cNvSpPr>
          <p:nvPr>
            <p:ph type="sldNum" sz="quarter" idx="12"/>
          </p:nvPr>
        </p:nvSpPr>
        <p:spPr>
          <a:xfrm>
            <a:off x="6553200" y="6096000"/>
            <a:ext cx="1905000" cy="381000"/>
          </a:xfrm>
        </p:spPr>
        <p:txBody>
          <a:bodyPr/>
          <a:lstStyle>
            <a:lvl1pPr>
              <a:defRPr/>
            </a:lvl1pPr>
          </a:lstStyle>
          <a:p>
            <a:pPr>
              <a:defRPr/>
            </a:pPr>
            <a:fld id="{5152173C-AA3B-44F2-9E12-7D649B999A91}"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112696347"/>
      </p:ext>
    </p:extLst>
  </p:cSld>
  <p:clrMapOvr>
    <a:masterClrMapping/>
  </p:clrMapOvr>
  <p:transition spd="med"/>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C966CDFD-16AB-4FE6-B5C0-419015675882}"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035263489"/>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6392B035-4B12-49F6-8298-1B9BBCBFA3D5}"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608076074"/>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0" y="1341438"/>
            <a:ext cx="4370388"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522788" y="1341438"/>
            <a:ext cx="437038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953288FE-C2F3-46F5-A09D-E1A1338FC91E}"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161529182"/>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pPr>
              <a:defRPr/>
            </a:pPr>
            <a:endParaRPr lang="en-US">
              <a:solidFill>
                <a:srgbClr val="969696"/>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9" name="Slide Number Placeholder 8"/>
          <p:cNvSpPr>
            <a:spLocks noGrp="1"/>
          </p:cNvSpPr>
          <p:nvPr>
            <p:ph type="sldNum" sz="quarter" idx="12"/>
          </p:nvPr>
        </p:nvSpPr>
        <p:spPr/>
        <p:txBody>
          <a:bodyPr/>
          <a:lstStyle>
            <a:lvl1pPr>
              <a:defRPr/>
            </a:lvl1pPr>
          </a:lstStyle>
          <a:p>
            <a:pPr>
              <a:defRPr/>
            </a:pPr>
            <a:fld id="{3AC653E9-8B91-42AD-B411-31620C0AAF67}"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669359059"/>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pPr>
              <a:defRPr/>
            </a:pPr>
            <a:endParaRPr lang="en-US">
              <a:solidFill>
                <a:srgbClr val="969696"/>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5" name="Slide Number Placeholder 4"/>
          <p:cNvSpPr>
            <a:spLocks noGrp="1"/>
          </p:cNvSpPr>
          <p:nvPr>
            <p:ph type="sldNum" sz="quarter" idx="12"/>
          </p:nvPr>
        </p:nvSpPr>
        <p:spPr/>
        <p:txBody>
          <a:bodyPr/>
          <a:lstStyle>
            <a:lvl1pPr>
              <a:defRPr/>
            </a:lvl1pPr>
          </a:lstStyle>
          <a:p>
            <a:pPr>
              <a:defRPr/>
            </a:pPr>
            <a:fld id="{479AFE7E-8CC0-4D4B-A022-7C9911177E73}"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794001262"/>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969696"/>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4" name="Slide Number Placeholder 3"/>
          <p:cNvSpPr>
            <a:spLocks noGrp="1"/>
          </p:cNvSpPr>
          <p:nvPr>
            <p:ph type="sldNum" sz="quarter" idx="12"/>
          </p:nvPr>
        </p:nvSpPr>
        <p:spPr/>
        <p:txBody>
          <a:bodyPr/>
          <a:lstStyle>
            <a:lvl1pPr>
              <a:defRPr/>
            </a:lvl1pPr>
          </a:lstStyle>
          <a:p>
            <a:pPr>
              <a:defRPr/>
            </a:pPr>
            <a:fld id="{D2B0184E-2AD4-449B-B502-B6DEE793EC8C}"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83794297"/>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F23F7BE3-FD94-43B9-B2A1-727C3A476ED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521559624"/>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270687F6-B299-4DB8-9A33-B5098BDFE346}"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405509115"/>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F9349D86-ADB6-4F0D-AAB9-54A7A4858CCF}"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57011298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0675" y="0"/>
            <a:ext cx="2222500" cy="594995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0" y="0"/>
            <a:ext cx="6518275" cy="594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A2DF1EBC-D844-46A2-AD9E-E13A81AF36E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953168821"/>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rtl="1">
              <a:defRPr sz="5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096000"/>
            <a:ext cx="1905000" cy="381000"/>
          </a:xfrm>
        </p:spPr>
        <p:txBody>
          <a:bodyPr/>
          <a:lstStyle>
            <a:lvl1pPr>
              <a:defRPr/>
            </a:lvl1pPr>
          </a:lstStyle>
          <a:p>
            <a:pPr>
              <a:defRPr/>
            </a:pPr>
            <a:endParaRPr lang="en-US">
              <a:solidFill>
                <a:srgbClr val="969696"/>
              </a:solidFill>
            </a:endParaRPr>
          </a:p>
        </p:txBody>
      </p:sp>
      <p:sp>
        <p:nvSpPr>
          <p:cNvPr id="5" name="Rectangle 5"/>
          <p:cNvSpPr>
            <a:spLocks noGrp="1" noChangeArrowheads="1"/>
          </p:cNvSpPr>
          <p:nvPr>
            <p:ph type="ftr" sz="quarter" idx="11"/>
          </p:nvPr>
        </p:nvSpPr>
        <p:spPr>
          <a:xfrm>
            <a:off x="3124200" y="6096000"/>
            <a:ext cx="2895600" cy="381000"/>
          </a:xfrm>
        </p:spPr>
        <p:txBody>
          <a:bodyPr/>
          <a:lstStyle>
            <a:lvl1pPr>
              <a:defRPr/>
            </a:lvl1pPr>
          </a:lstStyle>
          <a:p>
            <a:pPr>
              <a:defRPr/>
            </a:pPr>
            <a:endParaRPr lang="en-US">
              <a:solidFill>
                <a:srgbClr val="969696"/>
              </a:solidFill>
            </a:endParaRPr>
          </a:p>
        </p:txBody>
      </p:sp>
      <p:sp>
        <p:nvSpPr>
          <p:cNvPr id="6" name="Rectangle 6"/>
          <p:cNvSpPr>
            <a:spLocks noGrp="1" noChangeArrowheads="1"/>
          </p:cNvSpPr>
          <p:nvPr>
            <p:ph type="sldNum" sz="quarter" idx="12"/>
          </p:nvPr>
        </p:nvSpPr>
        <p:spPr>
          <a:xfrm>
            <a:off x="6553200" y="6096000"/>
            <a:ext cx="1905000" cy="381000"/>
          </a:xfrm>
        </p:spPr>
        <p:txBody>
          <a:bodyPr/>
          <a:lstStyle>
            <a:lvl1pPr>
              <a:defRPr/>
            </a:lvl1pPr>
          </a:lstStyle>
          <a:p>
            <a:pPr>
              <a:defRPr/>
            </a:pPr>
            <a:fld id="{5152173C-AA3B-44F2-9E12-7D649B999A91}"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768523039"/>
      </p:ext>
    </p:extLst>
  </p:cSld>
  <p:clrMapOvr>
    <a:masterClrMapping/>
  </p:clrMapOvr>
  <p:transition spd="med"/>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C966CDFD-16AB-4FE6-B5C0-419015675882}"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35975643"/>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6392B035-4B12-49F6-8298-1B9BBCBFA3D5}"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000685108"/>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0" y="1341438"/>
            <a:ext cx="4370388"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522788" y="1341438"/>
            <a:ext cx="437038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953288FE-C2F3-46F5-A09D-E1A1338FC91E}"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400460410"/>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pPr>
              <a:defRPr/>
            </a:pPr>
            <a:endParaRPr lang="en-US">
              <a:solidFill>
                <a:srgbClr val="969696"/>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9" name="Slide Number Placeholder 8"/>
          <p:cNvSpPr>
            <a:spLocks noGrp="1"/>
          </p:cNvSpPr>
          <p:nvPr>
            <p:ph type="sldNum" sz="quarter" idx="12"/>
          </p:nvPr>
        </p:nvSpPr>
        <p:spPr/>
        <p:txBody>
          <a:bodyPr/>
          <a:lstStyle>
            <a:lvl1pPr>
              <a:defRPr/>
            </a:lvl1pPr>
          </a:lstStyle>
          <a:p>
            <a:pPr>
              <a:defRPr/>
            </a:pPr>
            <a:fld id="{3AC653E9-8B91-42AD-B411-31620C0AAF67}"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704716145"/>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pPr>
              <a:defRPr/>
            </a:pPr>
            <a:endParaRPr lang="en-US">
              <a:solidFill>
                <a:srgbClr val="969696"/>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5" name="Slide Number Placeholder 4"/>
          <p:cNvSpPr>
            <a:spLocks noGrp="1"/>
          </p:cNvSpPr>
          <p:nvPr>
            <p:ph type="sldNum" sz="quarter" idx="12"/>
          </p:nvPr>
        </p:nvSpPr>
        <p:spPr/>
        <p:txBody>
          <a:bodyPr/>
          <a:lstStyle>
            <a:lvl1pPr>
              <a:defRPr/>
            </a:lvl1pPr>
          </a:lstStyle>
          <a:p>
            <a:pPr>
              <a:defRPr/>
            </a:pPr>
            <a:fld id="{479AFE7E-8CC0-4D4B-A022-7C9911177E73}"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52409636"/>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969696"/>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4" name="Slide Number Placeholder 3"/>
          <p:cNvSpPr>
            <a:spLocks noGrp="1"/>
          </p:cNvSpPr>
          <p:nvPr>
            <p:ph type="sldNum" sz="quarter" idx="12"/>
          </p:nvPr>
        </p:nvSpPr>
        <p:spPr/>
        <p:txBody>
          <a:bodyPr/>
          <a:lstStyle>
            <a:lvl1pPr>
              <a:defRPr/>
            </a:lvl1pPr>
          </a:lstStyle>
          <a:p>
            <a:pPr>
              <a:defRPr/>
            </a:pPr>
            <a:fld id="{D2B0184E-2AD4-449B-B502-B6DEE793EC8C}"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971643273"/>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F23F7BE3-FD94-43B9-B2A1-727C3A476ED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512616847"/>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270687F6-B299-4DB8-9A33-B5098BDFE346}"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925172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rtl="1">
              <a:defRPr sz="5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096000"/>
            <a:ext cx="1905000" cy="381000"/>
          </a:xfrm>
        </p:spPr>
        <p:txBody>
          <a:bodyPr/>
          <a:lstStyle>
            <a:lvl1pPr>
              <a:defRPr/>
            </a:lvl1pPr>
          </a:lstStyle>
          <a:p>
            <a:pPr>
              <a:defRPr/>
            </a:pPr>
            <a:endParaRPr lang="en-US">
              <a:solidFill>
                <a:srgbClr val="969696"/>
              </a:solidFill>
            </a:endParaRPr>
          </a:p>
        </p:txBody>
      </p:sp>
      <p:sp>
        <p:nvSpPr>
          <p:cNvPr id="5" name="Rectangle 5"/>
          <p:cNvSpPr>
            <a:spLocks noGrp="1" noChangeArrowheads="1"/>
          </p:cNvSpPr>
          <p:nvPr>
            <p:ph type="ftr" sz="quarter" idx="11"/>
          </p:nvPr>
        </p:nvSpPr>
        <p:spPr>
          <a:xfrm>
            <a:off x="3124200" y="6096000"/>
            <a:ext cx="2895600" cy="381000"/>
          </a:xfrm>
        </p:spPr>
        <p:txBody>
          <a:bodyPr/>
          <a:lstStyle>
            <a:lvl1pPr>
              <a:defRPr/>
            </a:lvl1pPr>
          </a:lstStyle>
          <a:p>
            <a:pPr>
              <a:defRPr/>
            </a:pPr>
            <a:endParaRPr lang="en-US">
              <a:solidFill>
                <a:srgbClr val="969696"/>
              </a:solidFill>
            </a:endParaRPr>
          </a:p>
        </p:txBody>
      </p:sp>
      <p:sp>
        <p:nvSpPr>
          <p:cNvPr id="6" name="Rectangle 6"/>
          <p:cNvSpPr>
            <a:spLocks noGrp="1" noChangeArrowheads="1"/>
          </p:cNvSpPr>
          <p:nvPr>
            <p:ph type="sldNum" sz="quarter" idx="12"/>
          </p:nvPr>
        </p:nvSpPr>
        <p:spPr>
          <a:xfrm>
            <a:off x="6553200" y="6096000"/>
            <a:ext cx="1905000" cy="381000"/>
          </a:xfrm>
        </p:spPr>
        <p:txBody>
          <a:bodyPr/>
          <a:lstStyle>
            <a:lvl1pPr>
              <a:defRPr/>
            </a:lvl1pPr>
          </a:lstStyle>
          <a:p>
            <a:pPr>
              <a:defRPr/>
            </a:pPr>
            <a:fld id="{5152173C-AA3B-44F2-9E12-7D649B999A91}"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121051836"/>
      </p:ext>
    </p:extLst>
  </p:cSld>
  <p:clrMapOvr>
    <a:masterClrMapping/>
  </p:clrMapOvr>
  <p:transition spd="med"/>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F9349D86-ADB6-4F0D-AAB9-54A7A4858CCF}"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123645179"/>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0675" y="0"/>
            <a:ext cx="2222500" cy="594995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0" y="0"/>
            <a:ext cx="6518275" cy="594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A2DF1EBC-D844-46A2-AD9E-E13A81AF36E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042325601"/>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rtl="1">
              <a:defRPr sz="5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096000"/>
            <a:ext cx="1905000" cy="381000"/>
          </a:xfrm>
        </p:spPr>
        <p:txBody>
          <a:bodyPr/>
          <a:lstStyle>
            <a:lvl1pPr>
              <a:defRPr/>
            </a:lvl1pPr>
          </a:lstStyle>
          <a:p>
            <a:pPr>
              <a:defRPr/>
            </a:pPr>
            <a:endParaRPr lang="en-US">
              <a:solidFill>
                <a:srgbClr val="969696"/>
              </a:solidFill>
            </a:endParaRPr>
          </a:p>
        </p:txBody>
      </p:sp>
      <p:sp>
        <p:nvSpPr>
          <p:cNvPr id="5" name="Rectangle 5"/>
          <p:cNvSpPr>
            <a:spLocks noGrp="1" noChangeArrowheads="1"/>
          </p:cNvSpPr>
          <p:nvPr>
            <p:ph type="ftr" sz="quarter" idx="11"/>
          </p:nvPr>
        </p:nvSpPr>
        <p:spPr>
          <a:xfrm>
            <a:off x="3124200" y="6096000"/>
            <a:ext cx="2895600" cy="381000"/>
          </a:xfrm>
        </p:spPr>
        <p:txBody>
          <a:bodyPr/>
          <a:lstStyle>
            <a:lvl1pPr>
              <a:defRPr/>
            </a:lvl1pPr>
          </a:lstStyle>
          <a:p>
            <a:pPr>
              <a:defRPr/>
            </a:pPr>
            <a:endParaRPr lang="en-US">
              <a:solidFill>
                <a:srgbClr val="969696"/>
              </a:solidFill>
            </a:endParaRPr>
          </a:p>
        </p:txBody>
      </p:sp>
      <p:sp>
        <p:nvSpPr>
          <p:cNvPr id="6" name="Rectangle 6"/>
          <p:cNvSpPr>
            <a:spLocks noGrp="1" noChangeArrowheads="1"/>
          </p:cNvSpPr>
          <p:nvPr>
            <p:ph type="sldNum" sz="quarter" idx="12"/>
          </p:nvPr>
        </p:nvSpPr>
        <p:spPr>
          <a:xfrm>
            <a:off x="6553200" y="6096000"/>
            <a:ext cx="1905000" cy="381000"/>
          </a:xfrm>
        </p:spPr>
        <p:txBody>
          <a:bodyPr/>
          <a:lstStyle>
            <a:lvl1pPr>
              <a:defRPr/>
            </a:lvl1pPr>
          </a:lstStyle>
          <a:p>
            <a:pPr>
              <a:defRPr/>
            </a:pPr>
            <a:fld id="{5152173C-AA3B-44F2-9E12-7D649B999A91}"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020173405"/>
      </p:ext>
    </p:extLst>
  </p:cSld>
  <p:clrMapOvr>
    <a:masterClrMapping/>
  </p:clrMapOvr>
  <p:transition spd="med"/>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C966CDFD-16AB-4FE6-B5C0-419015675882}"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281629349"/>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6392B035-4B12-49F6-8298-1B9BBCBFA3D5}"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4104718731"/>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0" y="1341438"/>
            <a:ext cx="4370388"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522788" y="1341438"/>
            <a:ext cx="437038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953288FE-C2F3-46F5-A09D-E1A1338FC91E}"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154486782"/>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pPr>
              <a:defRPr/>
            </a:pPr>
            <a:endParaRPr lang="en-US">
              <a:solidFill>
                <a:srgbClr val="969696"/>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9" name="Slide Number Placeholder 8"/>
          <p:cNvSpPr>
            <a:spLocks noGrp="1"/>
          </p:cNvSpPr>
          <p:nvPr>
            <p:ph type="sldNum" sz="quarter" idx="12"/>
          </p:nvPr>
        </p:nvSpPr>
        <p:spPr/>
        <p:txBody>
          <a:bodyPr/>
          <a:lstStyle>
            <a:lvl1pPr>
              <a:defRPr/>
            </a:lvl1pPr>
          </a:lstStyle>
          <a:p>
            <a:pPr>
              <a:defRPr/>
            </a:pPr>
            <a:fld id="{3AC653E9-8B91-42AD-B411-31620C0AAF67}"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259267652"/>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pPr>
              <a:defRPr/>
            </a:pPr>
            <a:endParaRPr lang="en-US">
              <a:solidFill>
                <a:srgbClr val="969696"/>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5" name="Slide Number Placeholder 4"/>
          <p:cNvSpPr>
            <a:spLocks noGrp="1"/>
          </p:cNvSpPr>
          <p:nvPr>
            <p:ph type="sldNum" sz="quarter" idx="12"/>
          </p:nvPr>
        </p:nvSpPr>
        <p:spPr/>
        <p:txBody>
          <a:bodyPr/>
          <a:lstStyle>
            <a:lvl1pPr>
              <a:defRPr/>
            </a:lvl1pPr>
          </a:lstStyle>
          <a:p>
            <a:pPr>
              <a:defRPr/>
            </a:pPr>
            <a:fld id="{479AFE7E-8CC0-4D4B-A022-7C9911177E73}"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891764695"/>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969696"/>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4" name="Slide Number Placeholder 3"/>
          <p:cNvSpPr>
            <a:spLocks noGrp="1"/>
          </p:cNvSpPr>
          <p:nvPr>
            <p:ph type="sldNum" sz="quarter" idx="12"/>
          </p:nvPr>
        </p:nvSpPr>
        <p:spPr/>
        <p:txBody>
          <a:bodyPr/>
          <a:lstStyle>
            <a:lvl1pPr>
              <a:defRPr/>
            </a:lvl1pPr>
          </a:lstStyle>
          <a:p>
            <a:pPr>
              <a:defRPr/>
            </a:pPr>
            <a:fld id="{D2B0184E-2AD4-449B-B502-B6DEE793EC8C}"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749532458"/>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F23F7BE3-FD94-43B9-B2A1-727C3A476ED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12155522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C966CDFD-16AB-4FE6-B5C0-419015675882}"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258448757"/>
      </p:ext>
    </p:extLst>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270687F6-B299-4DB8-9A33-B5098BDFE346}"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211532636"/>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F9349D86-ADB6-4F0D-AAB9-54A7A4858CCF}"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54294858"/>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0675" y="0"/>
            <a:ext cx="2222500" cy="594995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0" y="0"/>
            <a:ext cx="6518275" cy="594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A2DF1EBC-D844-46A2-AD9E-E13A81AF36E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71738226"/>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rtl="1">
              <a:defRPr sz="5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096000"/>
            <a:ext cx="1905000" cy="381000"/>
          </a:xfrm>
        </p:spPr>
        <p:txBody>
          <a:bodyPr/>
          <a:lstStyle>
            <a:lvl1pPr>
              <a:defRPr/>
            </a:lvl1pPr>
          </a:lstStyle>
          <a:p>
            <a:pPr>
              <a:defRPr/>
            </a:pPr>
            <a:endParaRPr lang="en-US">
              <a:solidFill>
                <a:srgbClr val="969696"/>
              </a:solidFill>
            </a:endParaRPr>
          </a:p>
        </p:txBody>
      </p:sp>
      <p:sp>
        <p:nvSpPr>
          <p:cNvPr id="5" name="Rectangle 5"/>
          <p:cNvSpPr>
            <a:spLocks noGrp="1" noChangeArrowheads="1"/>
          </p:cNvSpPr>
          <p:nvPr>
            <p:ph type="ftr" sz="quarter" idx="11"/>
          </p:nvPr>
        </p:nvSpPr>
        <p:spPr>
          <a:xfrm>
            <a:off x="3124200" y="6096000"/>
            <a:ext cx="2895600" cy="381000"/>
          </a:xfrm>
        </p:spPr>
        <p:txBody>
          <a:bodyPr/>
          <a:lstStyle>
            <a:lvl1pPr>
              <a:defRPr/>
            </a:lvl1pPr>
          </a:lstStyle>
          <a:p>
            <a:pPr>
              <a:defRPr/>
            </a:pPr>
            <a:endParaRPr lang="en-US">
              <a:solidFill>
                <a:srgbClr val="969696"/>
              </a:solidFill>
            </a:endParaRPr>
          </a:p>
        </p:txBody>
      </p:sp>
      <p:sp>
        <p:nvSpPr>
          <p:cNvPr id="6" name="Rectangle 6"/>
          <p:cNvSpPr>
            <a:spLocks noGrp="1" noChangeArrowheads="1"/>
          </p:cNvSpPr>
          <p:nvPr>
            <p:ph type="sldNum" sz="quarter" idx="12"/>
          </p:nvPr>
        </p:nvSpPr>
        <p:spPr>
          <a:xfrm>
            <a:off x="6553200" y="6096000"/>
            <a:ext cx="1905000" cy="381000"/>
          </a:xfrm>
        </p:spPr>
        <p:txBody>
          <a:bodyPr/>
          <a:lstStyle>
            <a:lvl1pPr>
              <a:defRPr/>
            </a:lvl1pPr>
          </a:lstStyle>
          <a:p>
            <a:pPr>
              <a:defRPr/>
            </a:pPr>
            <a:fld id="{5152173C-AA3B-44F2-9E12-7D649B999A91}"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657897002"/>
      </p:ext>
    </p:extLst>
  </p:cSld>
  <p:clrMapOvr>
    <a:masterClrMapping/>
  </p:clrMapOvr>
  <p:transition spd="med"/>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C966CDFD-16AB-4FE6-B5C0-419015675882}"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419309393"/>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6392B035-4B12-49F6-8298-1B9BBCBFA3D5}"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721138926"/>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0" y="1341438"/>
            <a:ext cx="4370388"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522788" y="1341438"/>
            <a:ext cx="437038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953288FE-C2F3-46F5-A09D-E1A1338FC91E}"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46503397"/>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pPr>
              <a:defRPr/>
            </a:pPr>
            <a:endParaRPr lang="en-US">
              <a:solidFill>
                <a:srgbClr val="969696"/>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9" name="Slide Number Placeholder 8"/>
          <p:cNvSpPr>
            <a:spLocks noGrp="1"/>
          </p:cNvSpPr>
          <p:nvPr>
            <p:ph type="sldNum" sz="quarter" idx="12"/>
          </p:nvPr>
        </p:nvSpPr>
        <p:spPr/>
        <p:txBody>
          <a:bodyPr/>
          <a:lstStyle>
            <a:lvl1pPr>
              <a:defRPr/>
            </a:lvl1pPr>
          </a:lstStyle>
          <a:p>
            <a:pPr>
              <a:defRPr/>
            </a:pPr>
            <a:fld id="{3AC653E9-8B91-42AD-B411-31620C0AAF67}"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918464098"/>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pPr>
              <a:defRPr/>
            </a:pPr>
            <a:endParaRPr lang="en-US">
              <a:solidFill>
                <a:srgbClr val="969696"/>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5" name="Slide Number Placeholder 4"/>
          <p:cNvSpPr>
            <a:spLocks noGrp="1"/>
          </p:cNvSpPr>
          <p:nvPr>
            <p:ph type="sldNum" sz="quarter" idx="12"/>
          </p:nvPr>
        </p:nvSpPr>
        <p:spPr/>
        <p:txBody>
          <a:bodyPr/>
          <a:lstStyle>
            <a:lvl1pPr>
              <a:defRPr/>
            </a:lvl1pPr>
          </a:lstStyle>
          <a:p>
            <a:pPr>
              <a:defRPr/>
            </a:pPr>
            <a:fld id="{479AFE7E-8CC0-4D4B-A022-7C9911177E73}"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177020552"/>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969696"/>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4" name="Slide Number Placeholder 3"/>
          <p:cNvSpPr>
            <a:spLocks noGrp="1"/>
          </p:cNvSpPr>
          <p:nvPr>
            <p:ph type="sldNum" sz="quarter" idx="12"/>
          </p:nvPr>
        </p:nvSpPr>
        <p:spPr/>
        <p:txBody>
          <a:bodyPr/>
          <a:lstStyle>
            <a:lvl1pPr>
              <a:defRPr/>
            </a:lvl1pPr>
          </a:lstStyle>
          <a:p>
            <a:pPr>
              <a:defRPr/>
            </a:pPr>
            <a:fld id="{D2B0184E-2AD4-449B-B502-B6DEE793EC8C}"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27081377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6392B035-4B12-49F6-8298-1B9BBCBFA3D5}"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676927370"/>
      </p:ext>
    </p:extLst>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F23F7BE3-FD94-43B9-B2A1-727C3A476ED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611712045"/>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270687F6-B299-4DB8-9A33-B5098BDFE346}"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083210525"/>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F9349D86-ADB6-4F0D-AAB9-54A7A4858CCF}"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496563475"/>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0675" y="0"/>
            <a:ext cx="2222500" cy="594995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0" y="0"/>
            <a:ext cx="6518275" cy="594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A2DF1EBC-D844-46A2-AD9E-E13A81AF36E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298126096"/>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rtl="1">
              <a:defRPr sz="5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096000"/>
            <a:ext cx="1905000" cy="381000"/>
          </a:xfrm>
        </p:spPr>
        <p:txBody>
          <a:bodyPr/>
          <a:lstStyle>
            <a:lvl1pPr>
              <a:defRPr/>
            </a:lvl1pPr>
          </a:lstStyle>
          <a:p>
            <a:pPr>
              <a:defRPr/>
            </a:pPr>
            <a:endParaRPr lang="en-US">
              <a:solidFill>
                <a:srgbClr val="969696"/>
              </a:solidFill>
            </a:endParaRPr>
          </a:p>
        </p:txBody>
      </p:sp>
      <p:sp>
        <p:nvSpPr>
          <p:cNvPr id="5" name="Rectangle 5"/>
          <p:cNvSpPr>
            <a:spLocks noGrp="1" noChangeArrowheads="1"/>
          </p:cNvSpPr>
          <p:nvPr>
            <p:ph type="ftr" sz="quarter" idx="11"/>
          </p:nvPr>
        </p:nvSpPr>
        <p:spPr>
          <a:xfrm>
            <a:off x="3124200" y="6096000"/>
            <a:ext cx="2895600" cy="381000"/>
          </a:xfrm>
        </p:spPr>
        <p:txBody>
          <a:bodyPr/>
          <a:lstStyle>
            <a:lvl1pPr>
              <a:defRPr/>
            </a:lvl1pPr>
          </a:lstStyle>
          <a:p>
            <a:pPr>
              <a:defRPr/>
            </a:pPr>
            <a:endParaRPr lang="en-US">
              <a:solidFill>
                <a:srgbClr val="969696"/>
              </a:solidFill>
            </a:endParaRPr>
          </a:p>
        </p:txBody>
      </p:sp>
      <p:sp>
        <p:nvSpPr>
          <p:cNvPr id="6" name="Rectangle 6"/>
          <p:cNvSpPr>
            <a:spLocks noGrp="1" noChangeArrowheads="1"/>
          </p:cNvSpPr>
          <p:nvPr>
            <p:ph type="sldNum" sz="quarter" idx="12"/>
          </p:nvPr>
        </p:nvSpPr>
        <p:spPr>
          <a:xfrm>
            <a:off x="6553200" y="6096000"/>
            <a:ext cx="1905000" cy="381000"/>
          </a:xfrm>
        </p:spPr>
        <p:txBody>
          <a:bodyPr/>
          <a:lstStyle>
            <a:lvl1pPr>
              <a:defRPr/>
            </a:lvl1pPr>
          </a:lstStyle>
          <a:p>
            <a:pPr>
              <a:defRPr/>
            </a:pPr>
            <a:fld id="{5152173C-AA3B-44F2-9E12-7D649B999A91}"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081021635"/>
      </p:ext>
    </p:extLst>
  </p:cSld>
  <p:clrMapOvr>
    <a:masterClrMapping/>
  </p:clrMapOvr>
  <p:transition spd="med"/>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C966CDFD-16AB-4FE6-B5C0-419015675882}"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689008244"/>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6392B035-4B12-49F6-8298-1B9BBCBFA3D5}"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799794561"/>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0" y="1341438"/>
            <a:ext cx="4370388"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522788" y="1341438"/>
            <a:ext cx="437038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953288FE-C2F3-46F5-A09D-E1A1338FC91E}"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197259979"/>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pPr>
              <a:defRPr/>
            </a:pPr>
            <a:endParaRPr lang="en-US">
              <a:solidFill>
                <a:srgbClr val="969696"/>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9" name="Slide Number Placeholder 8"/>
          <p:cNvSpPr>
            <a:spLocks noGrp="1"/>
          </p:cNvSpPr>
          <p:nvPr>
            <p:ph type="sldNum" sz="quarter" idx="12"/>
          </p:nvPr>
        </p:nvSpPr>
        <p:spPr/>
        <p:txBody>
          <a:bodyPr/>
          <a:lstStyle>
            <a:lvl1pPr>
              <a:defRPr/>
            </a:lvl1pPr>
          </a:lstStyle>
          <a:p>
            <a:pPr>
              <a:defRPr/>
            </a:pPr>
            <a:fld id="{3AC653E9-8B91-42AD-B411-31620C0AAF67}"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854053336"/>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pPr>
              <a:defRPr/>
            </a:pPr>
            <a:endParaRPr lang="en-US">
              <a:solidFill>
                <a:srgbClr val="969696"/>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5" name="Slide Number Placeholder 4"/>
          <p:cNvSpPr>
            <a:spLocks noGrp="1"/>
          </p:cNvSpPr>
          <p:nvPr>
            <p:ph type="sldNum" sz="quarter" idx="12"/>
          </p:nvPr>
        </p:nvSpPr>
        <p:spPr/>
        <p:txBody>
          <a:bodyPr/>
          <a:lstStyle>
            <a:lvl1pPr>
              <a:defRPr/>
            </a:lvl1pPr>
          </a:lstStyle>
          <a:p>
            <a:pPr>
              <a:defRPr/>
            </a:pPr>
            <a:fld id="{479AFE7E-8CC0-4D4B-A022-7C9911177E73}"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83620725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0" y="1341438"/>
            <a:ext cx="4370388"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522788" y="1341438"/>
            <a:ext cx="437038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953288FE-C2F3-46F5-A09D-E1A1338FC91E}"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823712685"/>
      </p:ext>
    </p:extLst>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969696"/>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4" name="Slide Number Placeholder 3"/>
          <p:cNvSpPr>
            <a:spLocks noGrp="1"/>
          </p:cNvSpPr>
          <p:nvPr>
            <p:ph type="sldNum" sz="quarter" idx="12"/>
          </p:nvPr>
        </p:nvSpPr>
        <p:spPr/>
        <p:txBody>
          <a:bodyPr/>
          <a:lstStyle>
            <a:lvl1pPr>
              <a:defRPr/>
            </a:lvl1pPr>
          </a:lstStyle>
          <a:p>
            <a:pPr>
              <a:defRPr/>
            </a:pPr>
            <a:fld id="{D2B0184E-2AD4-449B-B502-B6DEE793EC8C}"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296255739"/>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F23F7BE3-FD94-43B9-B2A1-727C3A476ED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995159986"/>
      </p:ext>
    </p:extLst>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270687F6-B299-4DB8-9A33-B5098BDFE346}"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70568569"/>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F9349D86-ADB6-4F0D-AAB9-54A7A4858CCF}"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699905251"/>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0675" y="0"/>
            <a:ext cx="2222500" cy="594995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0" y="0"/>
            <a:ext cx="6518275" cy="594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A2DF1EBC-D844-46A2-AD9E-E13A81AF36E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098186018"/>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rtl="1">
              <a:defRPr sz="5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096000"/>
            <a:ext cx="1905000" cy="381000"/>
          </a:xfrm>
        </p:spPr>
        <p:txBody>
          <a:bodyPr/>
          <a:lstStyle>
            <a:lvl1pPr>
              <a:defRPr/>
            </a:lvl1pPr>
          </a:lstStyle>
          <a:p>
            <a:pPr>
              <a:defRPr/>
            </a:pPr>
            <a:endParaRPr lang="en-US">
              <a:solidFill>
                <a:srgbClr val="969696"/>
              </a:solidFill>
            </a:endParaRPr>
          </a:p>
        </p:txBody>
      </p:sp>
      <p:sp>
        <p:nvSpPr>
          <p:cNvPr id="5" name="Rectangle 5"/>
          <p:cNvSpPr>
            <a:spLocks noGrp="1" noChangeArrowheads="1"/>
          </p:cNvSpPr>
          <p:nvPr>
            <p:ph type="ftr" sz="quarter" idx="11"/>
          </p:nvPr>
        </p:nvSpPr>
        <p:spPr>
          <a:xfrm>
            <a:off x="3124200" y="6096000"/>
            <a:ext cx="2895600" cy="381000"/>
          </a:xfrm>
        </p:spPr>
        <p:txBody>
          <a:bodyPr/>
          <a:lstStyle>
            <a:lvl1pPr>
              <a:defRPr/>
            </a:lvl1pPr>
          </a:lstStyle>
          <a:p>
            <a:pPr>
              <a:defRPr/>
            </a:pPr>
            <a:endParaRPr lang="en-US">
              <a:solidFill>
                <a:srgbClr val="969696"/>
              </a:solidFill>
            </a:endParaRPr>
          </a:p>
        </p:txBody>
      </p:sp>
      <p:sp>
        <p:nvSpPr>
          <p:cNvPr id="6" name="Rectangle 6"/>
          <p:cNvSpPr>
            <a:spLocks noGrp="1" noChangeArrowheads="1"/>
          </p:cNvSpPr>
          <p:nvPr>
            <p:ph type="sldNum" sz="quarter" idx="12"/>
          </p:nvPr>
        </p:nvSpPr>
        <p:spPr>
          <a:xfrm>
            <a:off x="6553200" y="6096000"/>
            <a:ext cx="1905000" cy="381000"/>
          </a:xfrm>
        </p:spPr>
        <p:txBody>
          <a:bodyPr/>
          <a:lstStyle>
            <a:lvl1pPr>
              <a:defRPr/>
            </a:lvl1pPr>
          </a:lstStyle>
          <a:p>
            <a:pPr>
              <a:defRPr/>
            </a:pPr>
            <a:fld id="{5152173C-AA3B-44F2-9E12-7D649B999A91}"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160863938"/>
      </p:ext>
    </p:extLst>
  </p:cSld>
  <p:clrMapOvr>
    <a:masterClrMapping/>
  </p:clrMapOvr>
  <p:transition spd="med"/>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C966CDFD-16AB-4FE6-B5C0-419015675882}"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722729932"/>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6392B035-4B12-49F6-8298-1B9BBCBFA3D5}"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980642581"/>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0" y="1341438"/>
            <a:ext cx="4370388"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522788" y="1341438"/>
            <a:ext cx="437038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953288FE-C2F3-46F5-A09D-E1A1338FC91E}"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941612133"/>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pPr>
              <a:defRPr/>
            </a:pPr>
            <a:endParaRPr lang="en-US">
              <a:solidFill>
                <a:srgbClr val="969696"/>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9" name="Slide Number Placeholder 8"/>
          <p:cNvSpPr>
            <a:spLocks noGrp="1"/>
          </p:cNvSpPr>
          <p:nvPr>
            <p:ph type="sldNum" sz="quarter" idx="12"/>
          </p:nvPr>
        </p:nvSpPr>
        <p:spPr/>
        <p:txBody>
          <a:bodyPr/>
          <a:lstStyle>
            <a:lvl1pPr>
              <a:defRPr/>
            </a:lvl1pPr>
          </a:lstStyle>
          <a:p>
            <a:pPr>
              <a:defRPr/>
            </a:pPr>
            <a:fld id="{3AC653E9-8B91-42AD-B411-31620C0AAF67}"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0927622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pPr>
              <a:defRPr/>
            </a:pPr>
            <a:endParaRPr lang="en-US">
              <a:solidFill>
                <a:srgbClr val="969696"/>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9" name="Slide Number Placeholder 8"/>
          <p:cNvSpPr>
            <a:spLocks noGrp="1"/>
          </p:cNvSpPr>
          <p:nvPr>
            <p:ph type="sldNum" sz="quarter" idx="12"/>
          </p:nvPr>
        </p:nvSpPr>
        <p:spPr/>
        <p:txBody>
          <a:bodyPr/>
          <a:lstStyle>
            <a:lvl1pPr>
              <a:defRPr/>
            </a:lvl1pPr>
          </a:lstStyle>
          <a:p>
            <a:pPr>
              <a:defRPr/>
            </a:pPr>
            <a:fld id="{3AC653E9-8B91-42AD-B411-31620C0AAF67}"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779906244"/>
      </p:ext>
    </p:extLst>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pPr>
              <a:defRPr/>
            </a:pPr>
            <a:endParaRPr lang="en-US">
              <a:solidFill>
                <a:srgbClr val="969696"/>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5" name="Slide Number Placeholder 4"/>
          <p:cNvSpPr>
            <a:spLocks noGrp="1"/>
          </p:cNvSpPr>
          <p:nvPr>
            <p:ph type="sldNum" sz="quarter" idx="12"/>
          </p:nvPr>
        </p:nvSpPr>
        <p:spPr/>
        <p:txBody>
          <a:bodyPr/>
          <a:lstStyle>
            <a:lvl1pPr>
              <a:defRPr/>
            </a:lvl1pPr>
          </a:lstStyle>
          <a:p>
            <a:pPr>
              <a:defRPr/>
            </a:pPr>
            <a:fld id="{479AFE7E-8CC0-4D4B-A022-7C9911177E73}"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23349228"/>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969696"/>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4" name="Slide Number Placeholder 3"/>
          <p:cNvSpPr>
            <a:spLocks noGrp="1"/>
          </p:cNvSpPr>
          <p:nvPr>
            <p:ph type="sldNum" sz="quarter" idx="12"/>
          </p:nvPr>
        </p:nvSpPr>
        <p:spPr/>
        <p:txBody>
          <a:bodyPr/>
          <a:lstStyle>
            <a:lvl1pPr>
              <a:defRPr/>
            </a:lvl1pPr>
          </a:lstStyle>
          <a:p>
            <a:pPr>
              <a:defRPr/>
            </a:pPr>
            <a:fld id="{D2B0184E-2AD4-449B-B502-B6DEE793EC8C}"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350875078"/>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F23F7BE3-FD94-43B9-B2A1-727C3A476ED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784232774"/>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270687F6-B299-4DB8-9A33-B5098BDFE346}"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127099389"/>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F9349D86-ADB6-4F0D-AAB9-54A7A4858CCF}"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867415331"/>
      </p:ext>
    </p:extLst>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0675" y="0"/>
            <a:ext cx="2222500" cy="594995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0" y="0"/>
            <a:ext cx="6518275" cy="594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A2DF1EBC-D844-46A2-AD9E-E13A81AF36E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368430073"/>
      </p:ext>
    </p:extLst>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rtl="1">
              <a:defRPr sz="5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096000"/>
            <a:ext cx="1905000" cy="381000"/>
          </a:xfrm>
        </p:spPr>
        <p:txBody>
          <a:bodyPr/>
          <a:lstStyle>
            <a:lvl1pPr>
              <a:defRPr/>
            </a:lvl1pPr>
          </a:lstStyle>
          <a:p>
            <a:pPr>
              <a:defRPr/>
            </a:pPr>
            <a:endParaRPr lang="en-US">
              <a:solidFill>
                <a:srgbClr val="969696"/>
              </a:solidFill>
            </a:endParaRPr>
          </a:p>
        </p:txBody>
      </p:sp>
      <p:sp>
        <p:nvSpPr>
          <p:cNvPr id="5" name="Rectangle 5"/>
          <p:cNvSpPr>
            <a:spLocks noGrp="1" noChangeArrowheads="1"/>
          </p:cNvSpPr>
          <p:nvPr>
            <p:ph type="ftr" sz="quarter" idx="11"/>
          </p:nvPr>
        </p:nvSpPr>
        <p:spPr>
          <a:xfrm>
            <a:off x="3124200" y="6096000"/>
            <a:ext cx="2895600" cy="381000"/>
          </a:xfrm>
        </p:spPr>
        <p:txBody>
          <a:bodyPr/>
          <a:lstStyle>
            <a:lvl1pPr>
              <a:defRPr/>
            </a:lvl1pPr>
          </a:lstStyle>
          <a:p>
            <a:pPr>
              <a:defRPr/>
            </a:pPr>
            <a:endParaRPr lang="en-US">
              <a:solidFill>
                <a:srgbClr val="969696"/>
              </a:solidFill>
            </a:endParaRPr>
          </a:p>
        </p:txBody>
      </p:sp>
      <p:sp>
        <p:nvSpPr>
          <p:cNvPr id="6" name="Rectangle 6"/>
          <p:cNvSpPr>
            <a:spLocks noGrp="1" noChangeArrowheads="1"/>
          </p:cNvSpPr>
          <p:nvPr>
            <p:ph type="sldNum" sz="quarter" idx="12"/>
          </p:nvPr>
        </p:nvSpPr>
        <p:spPr>
          <a:xfrm>
            <a:off x="6553200" y="6096000"/>
            <a:ext cx="1905000" cy="381000"/>
          </a:xfrm>
        </p:spPr>
        <p:txBody>
          <a:bodyPr/>
          <a:lstStyle>
            <a:lvl1pPr>
              <a:defRPr/>
            </a:lvl1pPr>
          </a:lstStyle>
          <a:p>
            <a:pPr>
              <a:defRPr/>
            </a:pPr>
            <a:fld id="{5152173C-AA3B-44F2-9E12-7D649B999A91}"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960913988"/>
      </p:ext>
    </p:extLst>
  </p:cSld>
  <p:clrMapOvr>
    <a:masterClrMapping/>
  </p:clrMapOvr>
  <p:transition spd="med"/>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C966CDFD-16AB-4FE6-B5C0-419015675882}"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510476578"/>
      </p:ext>
    </p:extLst>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6392B035-4B12-49F6-8298-1B9BBCBFA3D5}"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4098680751"/>
      </p:ext>
    </p:extLst>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0" y="1341438"/>
            <a:ext cx="4370388"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522788" y="1341438"/>
            <a:ext cx="437038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953288FE-C2F3-46F5-A09D-E1A1338FC91E}"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93155512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pPr>
              <a:defRPr/>
            </a:pPr>
            <a:endParaRPr lang="en-US">
              <a:solidFill>
                <a:srgbClr val="969696"/>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5" name="Slide Number Placeholder 4"/>
          <p:cNvSpPr>
            <a:spLocks noGrp="1"/>
          </p:cNvSpPr>
          <p:nvPr>
            <p:ph type="sldNum" sz="quarter" idx="12"/>
          </p:nvPr>
        </p:nvSpPr>
        <p:spPr/>
        <p:txBody>
          <a:bodyPr/>
          <a:lstStyle>
            <a:lvl1pPr>
              <a:defRPr/>
            </a:lvl1pPr>
          </a:lstStyle>
          <a:p>
            <a:pPr>
              <a:defRPr/>
            </a:pPr>
            <a:fld id="{479AFE7E-8CC0-4D4B-A022-7C9911177E73}"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567166273"/>
      </p:ext>
    </p:extLst>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pPr>
              <a:defRPr/>
            </a:pPr>
            <a:endParaRPr lang="en-US">
              <a:solidFill>
                <a:srgbClr val="969696"/>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9" name="Slide Number Placeholder 8"/>
          <p:cNvSpPr>
            <a:spLocks noGrp="1"/>
          </p:cNvSpPr>
          <p:nvPr>
            <p:ph type="sldNum" sz="quarter" idx="12"/>
          </p:nvPr>
        </p:nvSpPr>
        <p:spPr/>
        <p:txBody>
          <a:bodyPr/>
          <a:lstStyle>
            <a:lvl1pPr>
              <a:defRPr/>
            </a:lvl1pPr>
          </a:lstStyle>
          <a:p>
            <a:pPr>
              <a:defRPr/>
            </a:pPr>
            <a:fld id="{3AC653E9-8B91-42AD-B411-31620C0AAF67}"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514783083"/>
      </p:ext>
    </p:extLst>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pPr>
              <a:defRPr/>
            </a:pPr>
            <a:endParaRPr lang="en-US">
              <a:solidFill>
                <a:srgbClr val="969696"/>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5" name="Slide Number Placeholder 4"/>
          <p:cNvSpPr>
            <a:spLocks noGrp="1"/>
          </p:cNvSpPr>
          <p:nvPr>
            <p:ph type="sldNum" sz="quarter" idx="12"/>
          </p:nvPr>
        </p:nvSpPr>
        <p:spPr/>
        <p:txBody>
          <a:bodyPr/>
          <a:lstStyle>
            <a:lvl1pPr>
              <a:defRPr/>
            </a:lvl1pPr>
          </a:lstStyle>
          <a:p>
            <a:pPr>
              <a:defRPr/>
            </a:pPr>
            <a:fld id="{479AFE7E-8CC0-4D4B-A022-7C9911177E73}"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797562280"/>
      </p:ext>
    </p:extLst>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969696"/>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4" name="Slide Number Placeholder 3"/>
          <p:cNvSpPr>
            <a:spLocks noGrp="1"/>
          </p:cNvSpPr>
          <p:nvPr>
            <p:ph type="sldNum" sz="quarter" idx="12"/>
          </p:nvPr>
        </p:nvSpPr>
        <p:spPr/>
        <p:txBody>
          <a:bodyPr/>
          <a:lstStyle>
            <a:lvl1pPr>
              <a:defRPr/>
            </a:lvl1pPr>
          </a:lstStyle>
          <a:p>
            <a:pPr>
              <a:defRPr/>
            </a:pPr>
            <a:fld id="{D2B0184E-2AD4-449B-B502-B6DEE793EC8C}"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844003976"/>
      </p:ext>
    </p:extLst>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F23F7BE3-FD94-43B9-B2A1-727C3A476ED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83617743"/>
      </p:ext>
    </p:extLst>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270687F6-B299-4DB8-9A33-B5098BDFE346}"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726525435"/>
      </p:ext>
    </p:extLst>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F9349D86-ADB6-4F0D-AAB9-54A7A4858CCF}"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102042607"/>
      </p:ext>
    </p:extLst>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0675" y="0"/>
            <a:ext cx="2222500" cy="594995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0" y="0"/>
            <a:ext cx="6518275" cy="594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A2DF1EBC-D844-46A2-AD9E-E13A81AF36E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646643203"/>
      </p:ext>
    </p:extLst>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rtl="1">
              <a:defRPr sz="5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096000"/>
            <a:ext cx="1905000" cy="381000"/>
          </a:xfrm>
        </p:spPr>
        <p:txBody>
          <a:bodyPr/>
          <a:lstStyle>
            <a:lvl1pPr>
              <a:defRPr/>
            </a:lvl1pPr>
          </a:lstStyle>
          <a:p>
            <a:pPr>
              <a:defRPr/>
            </a:pPr>
            <a:endParaRPr lang="en-US">
              <a:solidFill>
                <a:srgbClr val="969696"/>
              </a:solidFill>
            </a:endParaRPr>
          </a:p>
        </p:txBody>
      </p:sp>
      <p:sp>
        <p:nvSpPr>
          <p:cNvPr id="5" name="Rectangle 5"/>
          <p:cNvSpPr>
            <a:spLocks noGrp="1" noChangeArrowheads="1"/>
          </p:cNvSpPr>
          <p:nvPr>
            <p:ph type="ftr" sz="quarter" idx="11"/>
          </p:nvPr>
        </p:nvSpPr>
        <p:spPr>
          <a:xfrm>
            <a:off x="3124200" y="6096000"/>
            <a:ext cx="2895600" cy="381000"/>
          </a:xfrm>
        </p:spPr>
        <p:txBody>
          <a:bodyPr/>
          <a:lstStyle>
            <a:lvl1pPr>
              <a:defRPr/>
            </a:lvl1pPr>
          </a:lstStyle>
          <a:p>
            <a:pPr>
              <a:defRPr/>
            </a:pPr>
            <a:endParaRPr lang="en-US">
              <a:solidFill>
                <a:srgbClr val="969696"/>
              </a:solidFill>
            </a:endParaRPr>
          </a:p>
        </p:txBody>
      </p:sp>
      <p:sp>
        <p:nvSpPr>
          <p:cNvPr id="6" name="Rectangle 6"/>
          <p:cNvSpPr>
            <a:spLocks noGrp="1" noChangeArrowheads="1"/>
          </p:cNvSpPr>
          <p:nvPr>
            <p:ph type="sldNum" sz="quarter" idx="12"/>
          </p:nvPr>
        </p:nvSpPr>
        <p:spPr>
          <a:xfrm>
            <a:off x="6553200" y="6096000"/>
            <a:ext cx="1905000" cy="381000"/>
          </a:xfrm>
        </p:spPr>
        <p:txBody>
          <a:bodyPr/>
          <a:lstStyle>
            <a:lvl1pPr>
              <a:defRPr/>
            </a:lvl1pPr>
          </a:lstStyle>
          <a:p>
            <a:pPr>
              <a:defRPr/>
            </a:pPr>
            <a:fld id="{5152173C-AA3B-44F2-9E12-7D649B999A91}"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373628956"/>
      </p:ext>
    </p:extLst>
  </p:cSld>
  <p:clrMapOvr>
    <a:masterClrMapping/>
  </p:clrMapOvr>
  <p:transition spd="med"/>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C966CDFD-16AB-4FE6-B5C0-419015675882}"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713591339"/>
      </p:ext>
    </p:extLst>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6392B035-4B12-49F6-8298-1B9BBCBFA3D5}"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16098202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969696"/>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4" name="Slide Number Placeholder 3"/>
          <p:cNvSpPr>
            <a:spLocks noGrp="1"/>
          </p:cNvSpPr>
          <p:nvPr>
            <p:ph type="sldNum" sz="quarter" idx="12"/>
          </p:nvPr>
        </p:nvSpPr>
        <p:spPr/>
        <p:txBody>
          <a:bodyPr/>
          <a:lstStyle>
            <a:lvl1pPr>
              <a:defRPr/>
            </a:lvl1pPr>
          </a:lstStyle>
          <a:p>
            <a:pPr>
              <a:defRPr/>
            </a:pPr>
            <a:fld id="{D2B0184E-2AD4-449B-B502-B6DEE793EC8C}"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480895132"/>
      </p:ext>
    </p:extLst>
  </p:cSld>
  <p:clrMapOvr>
    <a:masterClrMapping/>
  </p:clrMapOvr>
  <p:transition spd="med"/>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0" y="1341438"/>
            <a:ext cx="4370388"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522788" y="1341438"/>
            <a:ext cx="437038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953288FE-C2F3-46F5-A09D-E1A1338FC91E}"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4230152845"/>
      </p:ext>
    </p:extLst>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pPr>
              <a:defRPr/>
            </a:pPr>
            <a:endParaRPr lang="en-US">
              <a:solidFill>
                <a:srgbClr val="969696"/>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9" name="Slide Number Placeholder 8"/>
          <p:cNvSpPr>
            <a:spLocks noGrp="1"/>
          </p:cNvSpPr>
          <p:nvPr>
            <p:ph type="sldNum" sz="quarter" idx="12"/>
          </p:nvPr>
        </p:nvSpPr>
        <p:spPr/>
        <p:txBody>
          <a:bodyPr/>
          <a:lstStyle>
            <a:lvl1pPr>
              <a:defRPr/>
            </a:lvl1pPr>
          </a:lstStyle>
          <a:p>
            <a:pPr>
              <a:defRPr/>
            </a:pPr>
            <a:fld id="{3AC653E9-8B91-42AD-B411-31620C0AAF67}"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283120036"/>
      </p:ext>
    </p:extLst>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pPr>
              <a:defRPr/>
            </a:pPr>
            <a:endParaRPr lang="en-US">
              <a:solidFill>
                <a:srgbClr val="969696"/>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5" name="Slide Number Placeholder 4"/>
          <p:cNvSpPr>
            <a:spLocks noGrp="1"/>
          </p:cNvSpPr>
          <p:nvPr>
            <p:ph type="sldNum" sz="quarter" idx="12"/>
          </p:nvPr>
        </p:nvSpPr>
        <p:spPr/>
        <p:txBody>
          <a:bodyPr/>
          <a:lstStyle>
            <a:lvl1pPr>
              <a:defRPr/>
            </a:lvl1pPr>
          </a:lstStyle>
          <a:p>
            <a:pPr>
              <a:defRPr/>
            </a:pPr>
            <a:fld id="{479AFE7E-8CC0-4D4B-A022-7C9911177E73}"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507803178"/>
      </p:ext>
    </p:extLst>
  </p:cSld>
  <p:clrMapOvr>
    <a:masterClrMapping/>
  </p:clrMapOvr>
  <p:transition spd="med"/>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969696"/>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4" name="Slide Number Placeholder 3"/>
          <p:cNvSpPr>
            <a:spLocks noGrp="1"/>
          </p:cNvSpPr>
          <p:nvPr>
            <p:ph type="sldNum" sz="quarter" idx="12"/>
          </p:nvPr>
        </p:nvSpPr>
        <p:spPr/>
        <p:txBody>
          <a:bodyPr/>
          <a:lstStyle>
            <a:lvl1pPr>
              <a:defRPr/>
            </a:lvl1pPr>
          </a:lstStyle>
          <a:p>
            <a:pPr>
              <a:defRPr/>
            </a:pPr>
            <a:fld id="{D2B0184E-2AD4-449B-B502-B6DEE793EC8C}"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322425377"/>
      </p:ext>
    </p:extLst>
  </p:cSld>
  <p:clrMapOvr>
    <a:masterClrMapping/>
  </p:clrMapOvr>
  <p:transition spd="med"/>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F23F7BE3-FD94-43B9-B2A1-727C3A476ED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742306956"/>
      </p:ext>
    </p:extLst>
  </p:cSld>
  <p:clrMapOvr>
    <a:masterClrMapping/>
  </p:clrMapOvr>
  <p:transition spd="med"/>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270687F6-B299-4DB8-9A33-B5098BDFE346}"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483173391"/>
      </p:ext>
    </p:extLst>
  </p:cSld>
  <p:clrMapOvr>
    <a:masterClrMapping/>
  </p:clrMapOvr>
  <p:transition spd="med"/>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F9349D86-ADB6-4F0D-AAB9-54A7A4858CCF}"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987003579"/>
      </p:ext>
    </p:extLst>
  </p:cSld>
  <p:clrMapOvr>
    <a:masterClrMapping/>
  </p:clrMapOvr>
  <p:transition spd="med"/>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0675" y="0"/>
            <a:ext cx="2222500" cy="594995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0" y="0"/>
            <a:ext cx="6518275" cy="594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A2DF1EBC-D844-46A2-AD9E-E13A81AF36E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534088077"/>
      </p:ext>
    </p:extLst>
  </p:cSld>
  <p:clrMapOvr>
    <a:masterClrMapping/>
  </p:clrMapOvr>
  <p:transition spd="med"/>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rtl="1">
              <a:defRPr sz="5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096000"/>
            <a:ext cx="1905000" cy="381000"/>
          </a:xfrm>
        </p:spPr>
        <p:txBody>
          <a:bodyPr/>
          <a:lstStyle>
            <a:lvl1pPr>
              <a:defRPr/>
            </a:lvl1pPr>
          </a:lstStyle>
          <a:p>
            <a:pPr>
              <a:defRPr/>
            </a:pPr>
            <a:endParaRPr lang="en-US">
              <a:solidFill>
                <a:srgbClr val="969696"/>
              </a:solidFill>
            </a:endParaRPr>
          </a:p>
        </p:txBody>
      </p:sp>
      <p:sp>
        <p:nvSpPr>
          <p:cNvPr id="5" name="Rectangle 5"/>
          <p:cNvSpPr>
            <a:spLocks noGrp="1" noChangeArrowheads="1"/>
          </p:cNvSpPr>
          <p:nvPr>
            <p:ph type="ftr" sz="quarter" idx="11"/>
          </p:nvPr>
        </p:nvSpPr>
        <p:spPr>
          <a:xfrm>
            <a:off x="3124200" y="6096000"/>
            <a:ext cx="2895600" cy="381000"/>
          </a:xfrm>
        </p:spPr>
        <p:txBody>
          <a:bodyPr/>
          <a:lstStyle>
            <a:lvl1pPr>
              <a:defRPr/>
            </a:lvl1pPr>
          </a:lstStyle>
          <a:p>
            <a:pPr>
              <a:defRPr/>
            </a:pPr>
            <a:endParaRPr lang="en-US">
              <a:solidFill>
                <a:srgbClr val="969696"/>
              </a:solidFill>
            </a:endParaRPr>
          </a:p>
        </p:txBody>
      </p:sp>
      <p:sp>
        <p:nvSpPr>
          <p:cNvPr id="6" name="Rectangle 6"/>
          <p:cNvSpPr>
            <a:spLocks noGrp="1" noChangeArrowheads="1"/>
          </p:cNvSpPr>
          <p:nvPr>
            <p:ph type="sldNum" sz="quarter" idx="12"/>
          </p:nvPr>
        </p:nvSpPr>
        <p:spPr>
          <a:xfrm>
            <a:off x="6553200" y="6096000"/>
            <a:ext cx="1905000" cy="381000"/>
          </a:xfrm>
        </p:spPr>
        <p:txBody>
          <a:bodyPr/>
          <a:lstStyle>
            <a:lvl1pPr>
              <a:defRPr/>
            </a:lvl1pPr>
          </a:lstStyle>
          <a:p>
            <a:pPr>
              <a:defRPr/>
            </a:pPr>
            <a:fld id="{5152173C-AA3B-44F2-9E12-7D649B999A91}"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405319791"/>
      </p:ext>
    </p:extLst>
  </p:cSld>
  <p:clrMapOvr>
    <a:masterClrMapping/>
  </p:clrMapOvr>
  <p:transition spd="med"/>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C966CDFD-16AB-4FE6-B5C0-419015675882}"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13573022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F23F7BE3-FD94-43B9-B2A1-727C3A476ED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555633207"/>
      </p:ext>
    </p:extLst>
  </p:cSld>
  <p:clrMapOvr>
    <a:masterClrMapping/>
  </p:clrMapOvr>
  <p:transition spd="med"/>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6392B035-4B12-49F6-8298-1B9BBCBFA3D5}"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242608778"/>
      </p:ext>
    </p:extLst>
  </p:cSld>
  <p:clrMapOvr>
    <a:masterClrMapping/>
  </p:clrMapOvr>
  <p:transition spd="med"/>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0" y="1341438"/>
            <a:ext cx="4370388"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522788" y="1341438"/>
            <a:ext cx="437038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953288FE-C2F3-46F5-A09D-E1A1338FC91E}"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4219026258"/>
      </p:ext>
    </p:extLst>
  </p:cSld>
  <p:clrMapOvr>
    <a:masterClrMapping/>
  </p:clrMapOvr>
  <p:transition spd="med"/>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pPr>
              <a:defRPr/>
            </a:pPr>
            <a:endParaRPr lang="en-US">
              <a:solidFill>
                <a:srgbClr val="969696"/>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9" name="Slide Number Placeholder 8"/>
          <p:cNvSpPr>
            <a:spLocks noGrp="1"/>
          </p:cNvSpPr>
          <p:nvPr>
            <p:ph type="sldNum" sz="quarter" idx="12"/>
          </p:nvPr>
        </p:nvSpPr>
        <p:spPr/>
        <p:txBody>
          <a:bodyPr/>
          <a:lstStyle>
            <a:lvl1pPr>
              <a:defRPr/>
            </a:lvl1pPr>
          </a:lstStyle>
          <a:p>
            <a:pPr>
              <a:defRPr/>
            </a:pPr>
            <a:fld id="{3AC653E9-8B91-42AD-B411-31620C0AAF67}"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4275980772"/>
      </p:ext>
    </p:extLst>
  </p:cSld>
  <p:clrMapOvr>
    <a:masterClrMapping/>
  </p:clrMapOvr>
  <p:transition spd="med"/>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pPr>
              <a:defRPr/>
            </a:pPr>
            <a:endParaRPr lang="en-US">
              <a:solidFill>
                <a:srgbClr val="969696"/>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5" name="Slide Number Placeholder 4"/>
          <p:cNvSpPr>
            <a:spLocks noGrp="1"/>
          </p:cNvSpPr>
          <p:nvPr>
            <p:ph type="sldNum" sz="quarter" idx="12"/>
          </p:nvPr>
        </p:nvSpPr>
        <p:spPr/>
        <p:txBody>
          <a:bodyPr/>
          <a:lstStyle>
            <a:lvl1pPr>
              <a:defRPr/>
            </a:lvl1pPr>
          </a:lstStyle>
          <a:p>
            <a:pPr>
              <a:defRPr/>
            </a:pPr>
            <a:fld id="{479AFE7E-8CC0-4D4B-A022-7C9911177E73}"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591773478"/>
      </p:ext>
    </p:extLst>
  </p:cSld>
  <p:clrMapOvr>
    <a:masterClrMapping/>
  </p:clrMapOvr>
  <p:transition spd="med"/>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969696"/>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4" name="Slide Number Placeholder 3"/>
          <p:cNvSpPr>
            <a:spLocks noGrp="1"/>
          </p:cNvSpPr>
          <p:nvPr>
            <p:ph type="sldNum" sz="quarter" idx="12"/>
          </p:nvPr>
        </p:nvSpPr>
        <p:spPr/>
        <p:txBody>
          <a:bodyPr/>
          <a:lstStyle>
            <a:lvl1pPr>
              <a:defRPr/>
            </a:lvl1pPr>
          </a:lstStyle>
          <a:p>
            <a:pPr>
              <a:defRPr/>
            </a:pPr>
            <a:fld id="{D2B0184E-2AD4-449B-B502-B6DEE793EC8C}"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843944210"/>
      </p:ext>
    </p:extLst>
  </p:cSld>
  <p:clrMapOvr>
    <a:masterClrMapping/>
  </p:clrMapOvr>
  <p:transition spd="med"/>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F23F7BE3-FD94-43B9-B2A1-727C3A476ED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817533387"/>
      </p:ext>
    </p:extLst>
  </p:cSld>
  <p:clrMapOvr>
    <a:masterClrMapping/>
  </p:clrMapOvr>
  <p:transition spd="med"/>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270687F6-B299-4DB8-9A33-B5098BDFE346}"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680658590"/>
      </p:ext>
    </p:extLst>
  </p:cSld>
  <p:clrMapOvr>
    <a:masterClrMapping/>
  </p:clrMapOvr>
  <p:transition spd="med"/>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F9349D86-ADB6-4F0D-AAB9-54A7A4858CCF}"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184075778"/>
      </p:ext>
    </p:extLst>
  </p:cSld>
  <p:clrMapOvr>
    <a:masterClrMapping/>
  </p:clrMapOvr>
  <p:transition spd="med"/>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0675" y="0"/>
            <a:ext cx="2222500" cy="594995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0" y="0"/>
            <a:ext cx="6518275" cy="594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A2DF1EBC-D844-46A2-AD9E-E13A81AF36E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954432701"/>
      </p:ext>
    </p:extLst>
  </p:cSld>
  <p:clrMapOvr>
    <a:masterClrMapping/>
  </p:clrMapOvr>
  <p:transition spd="med"/>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rtl="1">
              <a:defRPr sz="5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096000"/>
            <a:ext cx="1905000" cy="381000"/>
          </a:xfrm>
        </p:spPr>
        <p:txBody>
          <a:bodyPr/>
          <a:lstStyle>
            <a:lvl1pPr>
              <a:defRPr/>
            </a:lvl1pPr>
          </a:lstStyle>
          <a:p>
            <a:pPr>
              <a:defRPr/>
            </a:pPr>
            <a:endParaRPr lang="en-US">
              <a:solidFill>
                <a:srgbClr val="969696"/>
              </a:solidFill>
            </a:endParaRPr>
          </a:p>
        </p:txBody>
      </p:sp>
      <p:sp>
        <p:nvSpPr>
          <p:cNvPr id="5" name="Rectangle 5"/>
          <p:cNvSpPr>
            <a:spLocks noGrp="1" noChangeArrowheads="1"/>
          </p:cNvSpPr>
          <p:nvPr>
            <p:ph type="ftr" sz="quarter" idx="11"/>
          </p:nvPr>
        </p:nvSpPr>
        <p:spPr>
          <a:xfrm>
            <a:off x="3124200" y="6096000"/>
            <a:ext cx="2895600" cy="381000"/>
          </a:xfrm>
        </p:spPr>
        <p:txBody>
          <a:bodyPr/>
          <a:lstStyle>
            <a:lvl1pPr>
              <a:defRPr/>
            </a:lvl1pPr>
          </a:lstStyle>
          <a:p>
            <a:pPr>
              <a:defRPr/>
            </a:pPr>
            <a:endParaRPr lang="en-US">
              <a:solidFill>
                <a:srgbClr val="969696"/>
              </a:solidFill>
            </a:endParaRPr>
          </a:p>
        </p:txBody>
      </p:sp>
      <p:sp>
        <p:nvSpPr>
          <p:cNvPr id="6" name="Rectangle 6"/>
          <p:cNvSpPr>
            <a:spLocks noGrp="1" noChangeArrowheads="1"/>
          </p:cNvSpPr>
          <p:nvPr>
            <p:ph type="sldNum" sz="quarter" idx="12"/>
          </p:nvPr>
        </p:nvSpPr>
        <p:spPr>
          <a:xfrm>
            <a:off x="6553200" y="6096000"/>
            <a:ext cx="1905000" cy="381000"/>
          </a:xfrm>
        </p:spPr>
        <p:txBody>
          <a:bodyPr/>
          <a:lstStyle>
            <a:lvl1pPr>
              <a:defRPr/>
            </a:lvl1pPr>
          </a:lstStyle>
          <a:p>
            <a:pPr>
              <a:defRPr/>
            </a:pPr>
            <a:fld id="{5152173C-AA3B-44F2-9E12-7D649B999A91}"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504370988"/>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270687F6-B299-4DB8-9A33-B5098BDFE346}"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596970524"/>
      </p:ext>
    </p:extLst>
  </p:cSld>
  <p:clrMapOvr>
    <a:masterClrMapping/>
  </p:clrMapOvr>
  <p:transition spd="med"/>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C966CDFD-16AB-4FE6-B5C0-419015675882}"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260014966"/>
      </p:ext>
    </p:extLst>
  </p:cSld>
  <p:clrMapOvr>
    <a:masterClrMapping/>
  </p:clrMapOvr>
  <p:transition spd="med"/>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6392B035-4B12-49F6-8298-1B9BBCBFA3D5}"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451227771"/>
      </p:ext>
    </p:extLst>
  </p:cSld>
  <p:clrMapOvr>
    <a:masterClrMapping/>
  </p:clrMapOvr>
  <p:transition spd="med"/>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0" y="1341438"/>
            <a:ext cx="4370388"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522788" y="1341438"/>
            <a:ext cx="437038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953288FE-C2F3-46F5-A09D-E1A1338FC91E}"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4050071526"/>
      </p:ext>
    </p:extLst>
  </p:cSld>
  <p:clrMapOvr>
    <a:masterClrMapping/>
  </p:clrMapOvr>
  <p:transition spd="med"/>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pPr>
              <a:defRPr/>
            </a:pPr>
            <a:endParaRPr lang="en-US">
              <a:solidFill>
                <a:srgbClr val="969696"/>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9" name="Slide Number Placeholder 8"/>
          <p:cNvSpPr>
            <a:spLocks noGrp="1"/>
          </p:cNvSpPr>
          <p:nvPr>
            <p:ph type="sldNum" sz="quarter" idx="12"/>
          </p:nvPr>
        </p:nvSpPr>
        <p:spPr/>
        <p:txBody>
          <a:bodyPr/>
          <a:lstStyle>
            <a:lvl1pPr>
              <a:defRPr/>
            </a:lvl1pPr>
          </a:lstStyle>
          <a:p>
            <a:pPr>
              <a:defRPr/>
            </a:pPr>
            <a:fld id="{3AC653E9-8B91-42AD-B411-31620C0AAF67}"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633482113"/>
      </p:ext>
    </p:extLst>
  </p:cSld>
  <p:clrMapOvr>
    <a:masterClrMapping/>
  </p:clrMapOvr>
  <p:transition spd="med"/>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pPr>
              <a:defRPr/>
            </a:pPr>
            <a:endParaRPr lang="en-US">
              <a:solidFill>
                <a:srgbClr val="969696"/>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5" name="Slide Number Placeholder 4"/>
          <p:cNvSpPr>
            <a:spLocks noGrp="1"/>
          </p:cNvSpPr>
          <p:nvPr>
            <p:ph type="sldNum" sz="quarter" idx="12"/>
          </p:nvPr>
        </p:nvSpPr>
        <p:spPr/>
        <p:txBody>
          <a:bodyPr/>
          <a:lstStyle>
            <a:lvl1pPr>
              <a:defRPr/>
            </a:lvl1pPr>
          </a:lstStyle>
          <a:p>
            <a:pPr>
              <a:defRPr/>
            </a:pPr>
            <a:fld id="{479AFE7E-8CC0-4D4B-A022-7C9911177E73}"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4028704328"/>
      </p:ext>
    </p:extLst>
  </p:cSld>
  <p:clrMapOvr>
    <a:masterClrMapping/>
  </p:clrMapOvr>
  <p:transition spd="med"/>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969696"/>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4" name="Slide Number Placeholder 3"/>
          <p:cNvSpPr>
            <a:spLocks noGrp="1"/>
          </p:cNvSpPr>
          <p:nvPr>
            <p:ph type="sldNum" sz="quarter" idx="12"/>
          </p:nvPr>
        </p:nvSpPr>
        <p:spPr/>
        <p:txBody>
          <a:bodyPr/>
          <a:lstStyle>
            <a:lvl1pPr>
              <a:defRPr/>
            </a:lvl1pPr>
          </a:lstStyle>
          <a:p>
            <a:pPr>
              <a:defRPr/>
            </a:pPr>
            <a:fld id="{D2B0184E-2AD4-449B-B502-B6DEE793EC8C}"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178075669"/>
      </p:ext>
    </p:extLst>
  </p:cSld>
  <p:clrMapOvr>
    <a:masterClrMapping/>
  </p:clrMapOvr>
  <p:transition spd="med"/>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F23F7BE3-FD94-43B9-B2A1-727C3A476ED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474104478"/>
      </p:ext>
    </p:extLst>
  </p:cSld>
  <p:clrMapOvr>
    <a:masterClrMapping/>
  </p:clrMapOvr>
  <p:transition spd="med"/>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270687F6-B299-4DB8-9A33-B5098BDFE346}"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42574009"/>
      </p:ext>
    </p:extLst>
  </p:cSld>
  <p:clrMapOvr>
    <a:masterClrMapping/>
  </p:clrMapOvr>
  <p:transition spd="med"/>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F9349D86-ADB6-4F0D-AAB9-54A7A4858CCF}"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949298477"/>
      </p:ext>
    </p:extLst>
  </p:cSld>
  <p:clrMapOvr>
    <a:masterClrMapping/>
  </p:clrMapOvr>
  <p:transition spd="med"/>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0675" y="0"/>
            <a:ext cx="2222500" cy="594995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0" y="0"/>
            <a:ext cx="6518275" cy="594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A2DF1EBC-D844-46A2-AD9E-E13A81AF36E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44082879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F9349D86-ADB6-4F0D-AAB9-54A7A4858CCF}"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89218820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0675" y="0"/>
            <a:ext cx="2222500" cy="594995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0" y="0"/>
            <a:ext cx="6518275" cy="594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A2DF1EBC-D844-46A2-AD9E-E13A81AF36E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91834304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rtl="1">
              <a:defRPr sz="5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096000"/>
            <a:ext cx="1905000" cy="381000"/>
          </a:xfrm>
        </p:spPr>
        <p:txBody>
          <a:bodyPr/>
          <a:lstStyle>
            <a:lvl1pPr>
              <a:defRPr/>
            </a:lvl1pPr>
          </a:lstStyle>
          <a:p>
            <a:pPr>
              <a:defRPr/>
            </a:pPr>
            <a:endParaRPr lang="en-US">
              <a:solidFill>
                <a:srgbClr val="969696"/>
              </a:solidFill>
            </a:endParaRPr>
          </a:p>
        </p:txBody>
      </p:sp>
      <p:sp>
        <p:nvSpPr>
          <p:cNvPr id="5" name="Rectangle 5"/>
          <p:cNvSpPr>
            <a:spLocks noGrp="1" noChangeArrowheads="1"/>
          </p:cNvSpPr>
          <p:nvPr>
            <p:ph type="ftr" sz="quarter" idx="11"/>
          </p:nvPr>
        </p:nvSpPr>
        <p:spPr>
          <a:xfrm>
            <a:off x="3124200" y="6096000"/>
            <a:ext cx="2895600" cy="381000"/>
          </a:xfrm>
        </p:spPr>
        <p:txBody>
          <a:bodyPr/>
          <a:lstStyle>
            <a:lvl1pPr>
              <a:defRPr/>
            </a:lvl1pPr>
          </a:lstStyle>
          <a:p>
            <a:pPr>
              <a:defRPr/>
            </a:pPr>
            <a:endParaRPr lang="en-US">
              <a:solidFill>
                <a:srgbClr val="969696"/>
              </a:solidFill>
            </a:endParaRPr>
          </a:p>
        </p:txBody>
      </p:sp>
      <p:sp>
        <p:nvSpPr>
          <p:cNvPr id="6" name="Rectangle 6"/>
          <p:cNvSpPr>
            <a:spLocks noGrp="1" noChangeArrowheads="1"/>
          </p:cNvSpPr>
          <p:nvPr>
            <p:ph type="sldNum" sz="quarter" idx="12"/>
          </p:nvPr>
        </p:nvSpPr>
        <p:spPr>
          <a:xfrm>
            <a:off x="6553200" y="6096000"/>
            <a:ext cx="1905000" cy="381000"/>
          </a:xfrm>
        </p:spPr>
        <p:txBody>
          <a:bodyPr/>
          <a:lstStyle>
            <a:lvl1pPr>
              <a:defRPr/>
            </a:lvl1pPr>
          </a:lstStyle>
          <a:p>
            <a:pPr>
              <a:defRPr/>
            </a:pPr>
            <a:fld id="{5152173C-AA3B-44F2-9E12-7D649B999A91}"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972714335"/>
      </p:ext>
    </p:extLst>
  </p:cSld>
  <p:clrMapOvr>
    <a:masterClrMapping/>
  </p:clrMapOvr>
  <p:transition spd="med"/>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C966CDFD-16AB-4FE6-B5C0-419015675882}"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73791115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6392B035-4B12-49F6-8298-1B9BBCBFA3D5}"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39054377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0" y="1341438"/>
            <a:ext cx="4370388"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522788" y="1341438"/>
            <a:ext cx="437038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953288FE-C2F3-46F5-A09D-E1A1338FC91E}"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64020365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pPr>
              <a:defRPr/>
            </a:pPr>
            <a:endParaRPr lang="en-US">
              <a:solidFill>
                <a:srgbClr val="969696"/>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9" name="Slide Number Placeholder 8"/>
          <p:cNvSpPr>
            <a:spLocks noGrp="1"/>
          </p:cNvSpPr>
          <p:nvPr>
            <p:ph type="sldNum" sz="quarter" idx="12"/>
          </p:nvPr>
        </p:nvSpPr>
        <p:spPr/>
        <p:txBody>
          <a:bodyPr/>
          <a:lstStyle>
            <a:lvl1pPr>
              <a:defRPr/>
            </a:lvl1pPr>
          </a:lstStyle>
          <a:p>
            <a:pPr>
              <a:defRPr/>
            </a:pPr>
            <a:fld id="{3AC653E9-8B91-42AD-B411-31620C0AAF67}"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17611007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pPr>
              <a:defRPr/>
            </a:pPr>
            <a:endParaRPr lang="en-US">
              <a:solidFill>
                <a:srgbClr val="969696"/>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5" name="Slide Number Placeholder 4"/>
          <p:cNvSpPr>
            <a:spLocks noGrp="1"/>
          </p:cNvSpPr>
          <p:nvPr>
            <p:ph type="sldNum" sz="quarter" idx="12"/>
          </p:nvPr>
        </p:nvSpPr>
        <p:spPr/>
        <p:txBody>
          <a:bodyPr/>
          <a:lstStyle>
            <a:lvl1pPr>
              <a:defRPr/>
            </a:lvl1pPr>
          </a:lstStyle>
          <a:p>
            <a:pPr>
              <a:defRPr/>
            </a:pPr>
            <a:fld id="{479AFE7E-8CC0-4D4B-A022-7C9911177E73}"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83113615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969696"/>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4" name="Slide Number Placeholder 3"/>
          <p:cNvSpPr>
            <a:spLocks noGrp="1"/>
          </p:cNvSpPr>
          <p:nvPr>
            <p:ph type="sldNum" sz="quarter" idx="12"/>
          </p:nvPr>
        </p:nvSpPr>
        <p:spPr/>
        <p:txBody>
          <a:bodyPr/>
          <a:lstStyle>
            <a:lvl1pPr>
              <a:defRPr/>
            </a:lvl1pPr>
          </a:lstStyle>
          <a:p>
            <a:pPr>
              <a:defRPr/>
            </a:pPr>
            <a:fld id="{D2B0184E-2AD4-449B-B502-B6DEE793EC8C}"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60316618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F23F7BE3-FD94-43B9-B2A1-727C3A476ED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07336738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270687F6-B299-4DB8-9A33-B5098BDFE346}"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13621258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F9349D86-ADB6-4F0D-AAB9-54A7A4858CCF}"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99022008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0675" y="0"/>
            <a:ext cx="2222500" cy="594995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0" y="0"/>
            <a:ext cx="6518275" cy="594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A2DF1EBC-D844-46A2-AD9E-E13A81AF36E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47695827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rtl="1">
              <a:defRPr sz="5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096000"/>
            <a:ext cx="1905000" cy="381000"/>
          </a:xfrm>
        </p:spPr>
        <p:txBody>
          <a:bodyPr/>
          <a:lstStyle>
            <a:lvl1pPr>
              <a:defRPr/>
            </a:lvl1pPr>
          </a:lstStyle>
          <a:p>
            <a:pPr>
              <a:defRPr/>
            </a:pPr>
            <a:endParaRPr lang="en-US">
              <a:solidFill>
                <a:srgbClr val="969696"/>
              </a:solidFill>
            </a:endParaRPr>
          </a:p>
        </p:txBody>
      </p:sp>
      <p:sp>
        <p:nvSpPr>
          <p:cNvPr id="5" name="Rectangle 5"/>
          <p:cNvSpPr>
            <a:spLocks noGrp="1" noChangeArrowheads="1"/>
          </p:cNvSpPr>
          <p:nvPr>
            <p:ph type="ftr" sz="quarter" idx="11"/>
          </p:nvPr>
        </p:nvSpPr>
        <p:spPr>
          <a:xfrm>
            <a:off x="3124200" y="6096000"/>
            <a:ext cx="2895600" cy="381000"/>
          </a:xfrm>
        </p:spPr>
        <p:txBody>
          <a:bodyPr/>
          <a:lstStyle>
            <a:lvl1pPr>
              <a:defRPr/>
            </a:lvl1pPr>
          </a:lstStyle>
          <a:p>
            <a:pPr>
              <a:defRPr/>
            </a:pPr>
            <a:endParaRPr lang="en-US">
              <a:solidFill>
                <a:srgbClr val="969696"/>
              </a:solidFill>
            </a:endParaRPr>
          </a:p>
        </p:txBody>
      </p:sp>
      <p:sp>
        <p:nvSpPr>
          <p:cNvPr id="6" name="Rectangle 6"/>
          <p:cNvSpPr>
            <a:spLocks noGrp="1" noChangeArrowheads="1"/>
          </p:cNvSpPr>
          <p:nvPr>
            <p:ph type="sldNum" sz="quarter" idx="12"/>
          </p:nvPr>
        </p:nvSpPr>
        <p:spPr>
          <a:xfrm>
            <a:off x="6553200" y="6096000"/>
            <a:ext cx="1905000" cy="381000"/>
          </a:xfrm>
        </p:spPr>
        <p:txBody>
          <a:bodyPr/>
          <a:lstStyle>
            <a:lvl1pPr>
              <a:defRPr/>
            </a:lvl1pPr>
          </a:lstStyle>
          <a:p>
            <a:pPr>
              <a:defRPr/>
            </a:pPr>
            <a:fld id="{5152173C-AA3B-44F2-9E12-7D649B999A91}"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918380881"/>
      </p:ext>
    </p:extLst>
  </p:cSld>
  <p:clrMapOvr>
    <a:masterClrMapping/>
  </p:clrMapOvr>
  <p:transition spd="med"/>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C966CDFD-16AB-4FE6-B5C0-419015675882}"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61114532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6392B035-4B12-49F6-8298-1B9BBCBFA3D5}"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167599897"/>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0" y="1341438"/>
            <a:ext cx="4370388"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522788" y="1341438"/>
            <a:ext cx="437038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953288FE-C2F3-46F5-A09D-E1A1338FC91E}"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162286829"/>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pPr>
              <a:defRPr/>
            </a:pPr>
            <a:endParaRPr lang="en-US">
              <a:solidFill>
                <a:srgbClr val="969696"/>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9" name="Slide Number Placeholder 8"/>
          <p:cNvSpPr>
            <a:spLocks noGrp="1"/>
          </p:cNvSpPr>
          <p:nvPr>
            <p:ph type="sldNum" sz="quarter" idx="12"/>
          </p:nvPr>
        </p:nvSpPr>
        <p:spPr/>
        <p:txBody>
          <a:bodyPr/>
          <a:lstStyle>
            <a:lvl1pPr>
              <a:defRPr/>
            </a:lvl1pPr>
          </a:lstStyle>
          <a:p>
            <a:pPr>
              <a:defRPr/>
            </a:pPr>
            <a:fld id="{3AC653E9-8B91-42AD-B411-31620C0AAF67}"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1409054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pPr>
              <a:defRPr/>
            </a:pPr>
            <a:endParaRPr lang="en-US">
              <a:solidFill>
                <a:srgbClr val="969696"/>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5" name="Slide Number Placeholder 4"/>
          <p:cNvSpPr>
            <a:spLocks noGrp="1"/>
          </p:cNvSpPr>
          <p:nvPr>
            <p:ph type="sldNum" sz="quarter" idx="12"/>
          </p:nvPr>
        </p:nvSpPr>
        <p:spPr/>
        <p:txBody>
          <a:bodyPr/>
          <a:lstStyle>
            <a:lvl1pPr>
              <a:defRPr/>
            </a:lvl1pPr>
          </a:lstStyle>
          <a:p>
            <a:pPr>
              <a:defRPr/>
            </a:pPr>
            <a:fld id="{479AFE7E-8CC0-4D4B-A022-7C9911177E73}"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20119466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969696"/>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4" name="Slide Number Placeholder 3"/>
          <p:cNvSpPr>
            <a:spLocks noGrp="1"/>
          </p:cNvSpPr>
          <p:nvPr>
            <p:ph type="sldNum" sz="quarter" idx="12"/>
          </p:nvPr>
        </p:nvSpPr>
        <p:spPr/>
        <p:txBody>
          <a:bodyPr/>
          <a:lstStyle>
            <a:lvl1pPr>
              <a:defRPr/>
            </a:lvl1pPr>
          </a:lstStyle>
          <a:p>
            <a:pPr>
              <a:defRPr/>
            </a:pPr>
            <a:fld id="{D2B0184E-2AD4-449B-B502-B6DEE793EC8C}"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92467270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F23F7BE3-FD94-43B9-B2A1-727C3A476ED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672868991"/>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270687F6-B299-4DB8-9A33-B5098BDFE346}"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861960580"/>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F9349D86-ADB6-4F0D-AAB9-54A7A4858CCF}"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361767096"/>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0675" y="0"/>
            <a:ext cx="2222500" cy="594995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0" y="0"/>
            <a:ext cx="6518275" cy="594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A2DF1EBC-D844-46A2-AD9E-E13A81AF36E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056215481"/>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rtl="1">
              <a:defRPr sz="5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096000"/>
            <a:ext cx="1905000" cy="381000"/>
          </a:xfrm>
        </p:spPr>
        <p:txBody>
          <a:bodyPr/>
          <a:lstStyle>
            <a:lvl1pPr>
              <a:defRPr/>
            </a:lvl1pPr>
          </a:lstStyle>
          <a:p>
            <a:pPr>
              <a:defRPr/>
            </a:pPr>
            <a:endParaRPr lang="en-US">
              <a:solidFill>
                <a:srgbClr val="969696"/>
              </a:solidFill>
            </a:endParaRPr>
          </a:p>
        </p:txBody>
      </p:sp>
      <p:sp>
        <p:nvSpPr>
          <p:cNvPr id="5" name="Rectangle 5"/>
          <p:cNvSpPr>
            <a:spLocks noGrp="1" noChangeArrowheads="1"/>
          </p:cNvSpPr>
          <p:nvPr>
            <p:ph type="ftr" sz="quarter" idx="11"/>
          </p:nvPr>
        </p:nvSpPr>
        <p:spPr>
          <a:xfrm>
            <a:off x="3124200" y="6096000"/>
            <a:ext cx="2895600" cy="381000"/>
          </a:xfrm>
        </p:spPr>
        <p:txBody>
          <a:bodyPr/>
          <a:lstStyle>
            <a:lvl1pPr>
              <a:defRPr/>
            </a:lvl1pPr>
          </a:lstStyle>
          <a:p>
            <a:pPr>
              <a:defRPr/>
            </a:pPr>
            <a:endParaRPr lang="en-US">
              <a:solidFill>
                <a:srgbClr val="969696"/>
              </a:solidFill>
            </a:endParaRPr>
          </a:p>
        </p:txBody>
      </p:sp>
      <p:sp>
        <p:nvSpPr>
          <p:cNvPr id="6" name="Rectangle 6"/>
          <p:cNvSpPr>
            <a:spLocks noGrp="1" noChangeArrowheads="1"/>
          </p:cNvSpPr>
          <p:nvPr>
            <p:ph type="sldNum" sz="quarter" idx="12"/>
          </p:nvPr>
        </p:nvSpPr>
        <p:spPr>
          <a:xfrm>
            <a:off x="6553200" y="6096000"/>
            <a:ext cx="1905000" cy="381000"/>
          </a:xfrm>
        </p:spPr>
        <p:txBody>
          <a:bodyPr/>
          <a:lstStyle>
            <a:lvl1pPr>
              <a:defRPr/>
            </a:lvl1pPr>
          </a:lstStyle>
          <a:p>
            <a:pPr>
              <a:defRPr/>
            </a:pPr>
            <a:fld id="{5152173C-AA3B-44F2-9E12-7D649B999A91}"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349262503"/>
      </p:ext>
    </p:extLst>
  </p:cSld>
  <p:clrMapOvr>
    <a:masterClrMapping/>
  </p:clrMapOvr>
  <p:transition spd="med"/>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C966CDFD-16AB-4FE6-B5C0-419015675882}"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870247643"/>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6392B035-4B12-49F6-8298-1B9BBCBFA3D5}"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537434754"/>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0" y="1341438"/>
            <a:ext cx="4370388"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522788" y="1341438"/>
            <a:ext cx="437038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953288FE-C2F3-46F5-A09D-E1A1338FC91E}"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14832490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pPr>
              <a:defRPr/>
            </a:pPr>
            <a:endParaRPr lang="en-US">
              <a:solidFill>
                <a:srgbClr val="969696"/>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9" name="Slide Number Placeholder 8"/>
          <p:cNvSpPr>
            <a:spLocks noGrp="1"/>
          </p:cNvSpPr>
          <p:nvPr>
            <p:ph type="sldNum" sz="quarter" idx="12"/>
          </p:nvPr>
        </p:nvSpPr>
        <p:spPr/>
        <p:txBody>
          <a:bodyPr/>
          <a:lstStyle>
            <a:lvl1pPr>
              <a:defRPr/>
            </a:lvl1pPr>
          </a:lstStyle>
          <a:p>
            <a:pPr>
              <a:defRPr/>
            </a:pPr>
            <a:fld id="{3AC653E9-8B91-42AD-B411-31620C0AAF67}"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413229173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pPr>
              <a:defRPr/>
            </a:pPr>
            <a:endParaRPr lang="en-US">
              <a:solidFill>
                <a:srgbClr val="969696"/>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5" name="Slide Number Placeholder 4"/>
          <p:cNvSpPr>
            <a:spLocks noGrp="1"/>
          </p:cNvSpPr>
          <p:nvPr>
            <p:ph type="sldNum" sz="quarter" idx="12"/>
          </p:nvPr>
        </p:nvSpPr>
        <p:spPr/>
        <p:txBody>
          <a:bodyPr/>
          <a:lstStyle>
            <a:lvl1pPr>
              <a:defRPr/>
            </a:lvl1pPr>
          </a:lstStyle>
          <a:p>
            <a:pPr>
              <a:defRPr/>
            </a:pPr>
            <a:fld id="{479AFE7E-8CC0-4D4B-A022-7C9911177E73}"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679110490"/>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969696"/>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4" name="Slide Number Placeholder 3"/>
          <p:cNvSpPr>
            <a:spLocks noGrp="1"/>
          </p:cNvSpPr>
          <p:nvPr>
            <p:ph type="sldNum" sz="quarter" idx="12"/>
          </p:nvPr>
        </p:nvSpPr>
        <p:spPr/>
        <p:txBody>
          <a:bodyPr/>
          <a:lstStyle>
            <a:lvl1pPr>
              <a:defRPr/>
            </a:lvl1pPr>
          </a:lstStyle>
          <a:p>
            <a:pPr>
              <a:defRPr/>
            </a:pPr>
            <a:fld id="{D2B0184E-2AD4-449B-B502-B6DEE793EC8C}"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63440641"/>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F23F7BE3-FD94-43B9-B2A1-727C3A476ED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220142660"/>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270687F6-B299-4DB8-9A33-B5098BDFE346}"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943486563"/>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F9349D86-ADB6-4F0D-AAB9-54A7A4858CCF}"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302348672"/>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0675" y="0"/>
            <a:ext cx="2222500" cy="594995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0" y="0"/>
            <a:ext cx="6518275" cy="594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A2DF1EBC-D844-46A2-AD9E-E13A81AF36E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813422993"/>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rtl="1">
              <a:defRPr sz="5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096000"/>
            <a:ext cx="1905000" cy="381000"/>
          </a:xfrm>
        </p:spPr>
        <p:txBody>
          <a:bodyPr/>
          <a:lstStyle>
            <a:lvl1pPr>
              <a:defRPr/>
            </a:lvl1pPr>
          </a:lstStyle>
          <a:p>
            <a:pPr>
              <a:defRPr/>
            </a:pPr>
            <a:endParaRPr lang="en-US">
              <a:solidFill>
                <a:srgbClr val="969696"/>
              </a:solidFill>
            </a:endParaRPr>
          </a:p>
        </p:txBody>
      </p:sp>
      <p:sp>
        <p:nvSpPr>
          <p:cNvPr id="5" name="Rectangle 5"/>
          <p:cNvSpPr>
            <a:spLocks noGrp="1" noChangeArrowheads="1"/>
          </p:cNvSpPr>
          <p:nvPr>
            <p:ph type="ftr" sz="quarter" idx="11"/>
          </p:nvPr>
        </p:nvSpPr>
        <p:spPr>
          <a:xfrm>
            <a:off x="3124200" y="6096000"/>
            <a:ext cx="2895600" cy="381000"/>
          </a:xfrm>
        </p:spPr>
        <p:txBody>
          <a:bodyPr/>
          <a:lstStyle>
            <a:lvl1pPr>
              <a:defRPr/>
            </a:lvl1pPr>
          </a:lstStyle>
          <a:p>
            <a:pPr>
              <a:defRPr/>
            </a:pPr>
            <a:endParaRPr lang="en-US">
              <a:solidFill>
                <a:srgbClr val="969696"/>
              </a:solidFill>
            </a:endParaRPr>
          </a:p>
        </p:txBody>
      </p:sp>
      <p:sp>
        <p:nvSpPr>
          <p:cNvPr id="6" name="Rectangle 6"/>
          <p:cNvSpPr>
            <a:spLocks noGrp="1" noChangeArrowheads="1"/>
          </p:cNvSpPr>
          <p:nvPr>
            <p:ph type="sldNum" sz="quarter" idx="12"/>
          </p:nvPr>
        </p:nvSpPr>
        <p:spPr>
          <a:xfrm>
            <a:off x="6553200" y="6096000"/>
            <a:ext cx="1905000" cy="381000"/>
          </a:xfrm>
        </p:spPr>
        <p:txBody>
          <a:bodyPr/>
          <a:lstStyle>
            <a:lvl1pPr>
              <a:defRPr/>
            </a:lvl1pPr>
          </a:lstStyle>
          <a:p>
            <a:pPr>
              <a:defRPr/>
            </a:pPr>
            <a:fld id="{5152173C-AA3B-44F2-9E12-7D649B999A91}"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474657101"/>
      </p:ext>
    </p:extLst>
  </p:cSld>
  <p:clrMapOvr>
    <a:masterClrMapping/>
  </p:clrMapOvr>
  <p:transition spd="med"/>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C966CDFD-16AB-4FE6-B5C0-419015675882}"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780632709"/>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6392B035-4B12-49F6-8298-1B9BBCBFA3D5}"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607788931"/>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0" y="1341438"/>
            <a:ext cx="4370388"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522788" y="1341438"/>
            <a:ext cx="437038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953288FE-C2F3-46F5-A09D-E1A1338FC91E}"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59730883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pPr>
              <a:defRPr/>
            </a:pPr>
            <a:endParaRPr lang="en-US">
              <a:solidFill>
                <a:srgbClr val="969696"/>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9" name="Slide Number Placeholder 8"/>
          <p:cNvSpPr>
            <a:spLocks noGrp="1"/>
          </p:cNvSpPr>
          <p:nvPr>
            <p:ph type="sldNum" sz="quarter" idx="12"/>
          </p:nvPr>
        </p:nvSpPr>
        <p:spPr/>
        <p:txBody>
          <a:bodyPr/>
          <a:lstStyle>
            <a:lvl1pPr>
              <a:defRPr/>
            </a:lvl1pPr>
          </a:lstStyle>
          <a:p>
            <a:pPr>
              <a:defRPr/>
            </a:pPr>
            <a:fld id="{3AC653E9-8B91-42AD-B411-31620C0AAF67}"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074895740"/>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pPr>
              <a:defRPr/>
            </a:pPr>
            <a:endParaRPr lang="en-US">
              <a:solidFill>
                <a:srgbClr val="969696"/>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5" name="Slide Number Placeholder 4"/>
          <p:cNvSpPr>
            <a:spLocks noGrp="1"/>
          </p:cNvSpPr>
          <p:nvPr>
            <p:ph type="sldNum" sz="quarter" idx="12"/>
          </p:nvPr>
        </p:nvSpPr>
        <p:spPr/>
        <p:txBody>
          <a:bodyPr/>
          <a:lstStyle>
            <a:lvl1pPr>
              <a:defRPr/>
            </a:lvl1pPr>
          </a:lstStyle>
          <a:p>
            <a:pPr>
              <a:defRPr/>
            </a:pPr>
            <a:fld id="{479AFE7E-8CC0-4D4B-A022-7C9911177E73}"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936920832"/>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969696"/>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4" name="Slide Number Placeholder 3"/>
          <p:cNvSpPr>
            <a:spLocks noGrp="1"/>
          </p:cNvSpPr>
          <p:nvPr>
            <p:ph type="sldNum" sz="quarter" idx="12"/>
          </p:nvPr>
        </p:nvSpPr>
        <p:spPr/>
        <p:txBody>
          <a:bodyPr/>
          <a:lstStyle>
            <a:lvl1pPr>
              <a:defRPr/>
            </a:lvl1pPr>
          </a:lstStyle>
          <a:p>
            <a:pPr>
              <a:defRPr/>
            </a:pPr>
            <a:fld id="{D2B0184E-2AD4-449B-B502-B6DEE793EC8C}"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75156531"/>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F23F7BE3-FD94-43B9-B2A1-727C3A476ED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560828392"/>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270687F6-B299-4DB8-9A33-B5098BDFE346}"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930625824"/>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F9349D86-ADB6-4F0D-AAB9-54A7A4858CCF}"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813191685"/>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0675" y="0"/>
            <a:ext cx="2222500" cy="594995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0" y="0"/>
            <a:ext cx="6518275" cy="594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A2DF1EBC-D844-46A2-AD9E-E13A81AF36E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473455558"/>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rtl="1">
              <a:defRPr sz="5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096000"/>
            <a:ext cx="1905000" cy="381000"/>
          </a:xfrm>
        </p:spPr>
        <p:txBody>
          <a:bodyPr/>
          <a:lstStyle>
            <a:lvl1pPr>
              <a:defRPr/>
            </a:lvl1pPr>
          </a:lstStyle>
          <a:p>
            <a:pPr>
              <a:defRPr/>
            </a:pPr>
            <a:endParaRPr lang="en-US">
              <a:solidFill>
                <a:srgbClr val="969696"/>
              </a:solidFill>
            </a:endParaRPr>
          </a:p>
        </p:txBody>
      </p:sp>
      <p:sp>
        <p:nvSpPr>
          <p:cNvPr id="5" name="Rectangle 5"/>
          <p:cNvSpPr>
            <a:spLocks noGrp="1" noChangeArrowheads="1"/>
          </p:cNvSpPr>
          <p:nvPr>
            <p:ph type="ftr" sz="quarter" idx="11"/>
          </p:nvPr>
        </p:nvSpPr>
        <p:spPr>
          <a:xfrm>
            <a:off x="3124200" y="6096000"/>
            <a:ext cx="2895600" cy="381000"/>
          </a:xfrm>
        </p:spPr>
        <p:txBody>
          <a:bodyPr/>
          <a:lstStyle>
            <a:lvl1pPr>
              <a:defRPr/>
            </a:lvl1pPr>
          </a:lstStyle>
          <a:p>
            <a:pPr>
              <a:defRPr/>
            </a:pPr>
            <a:endParaRPr lang="en-US">
              <a:solidFill>
                <a:srgbClr val="969696"/>
              </a:solidFill>
            </a:endParaRPr>
          </a:p>
        </p:txBody>
      </p:sp>
      <p:sp>
        <p:nvSpPr>
          <p:cNvPr id="6" name="Rectangle 6"/>
          <p:cNvSpPr>
            <a:spLocks noGrp="1" noChangeArrowheads="1"/>
          </p:cNvSpPr>
          <p:nvPr>
            <p:ph type="sldNum" sz="quarter" idx="12"/>
          </p:nvPr>
        </p:nvSpPr>
        <p:spPr>
          <a:xfrm>
            <a:off x="6553200" y="6096000"/>
            <a:ext cx="1905000" cy="381000"/>
          </a:xfrm>
        </p:spPr>
        <p:txBody>
          <a:bodyPr/>
          <a:lstStyle>
            <a:lvl1pPr>
              <a:defRPr/>
            </a:lvl1pPr>
          </a:lstStyle>
          <a:p>
            <a:pPr>
              <a:defRPr/>
            </a:pPr>
            <a:fld id="{5152173C-AA3B-44F2-9E12-7D649B999A91}"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4243015336"/>
      </p:ext>
    </p:extLst>
  </p:cSld>
  <p:clrMapOvr>
    <a:masterClrMapping/>
  </p:clrMapOvr>
  <p:transition spd="med"/>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C966CDFD-16AB-4FE6-B5C0-419015675882}"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801151065"/>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6392B035-4B12-49F6-8298-1B9BBCBFA3D5}"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16855535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0" y="1341438"/>
            <a:ext cx="4370388"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522788" y="1341438"/>
            <a:ext cx="437038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953288FE-C2F3-46F5-A09D-E1A1338FC91E}"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640853044"/>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pPr>
              <a:defRPr/>
            </a:pPr>
            <a:endParaRPr lang="en-US">
              <a:solidFill>
                <a:srgbClr val="969696"/>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9" name="Slide Number Placeholder 8"/>
          <p:cNvSpPr>
            <a:spLocks noGrp="1"/>
          </p:cNvSpPr>
          <p:nvPr>
            <p:ph type="sldNum" sz="quarter" idx="12"/>
          </p:nvPr>
        </p:nvSpPr>
        <p:spPr/>
        <p:txBody>
          <a:bodyPr/>
          <a:lstStyle>
            <a:lvl1pPr>
              <a:defRPr/>
            </a:lvl1pPr>
          </a:lstStyle>
          <a:p>
            <a:pPr>
              <a:defRPr/>
            </a:pPr>
            <a:fld id="{3AC653E9-8B91-42AD-B411-31620C0AAF67}"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75078656"/>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pPr>
              <a:defRPr/>
            </a:pPr>
            <a:endParaRPr lang="en-US">
              <a:solidFill>
                <a:srgbClr val="969696"/>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5" name="Slide Number Placeholder 4"/>
          <p:cNvSpPr>
            <a:spLocks noGrp="1"/>
          </p:cNvSpPr>
          <p:nvPr>
            <p:ph type="sldNum" sz="quarter" idx="12"/>
          </p:nvPr>
        </p:nvSpPr>
        <p:spPr/>
        <p:txBody>
          <a:bodyPr/>
          <a:lstStyle>
            <a:lvl1pPr>
              <a:defRPr/>
            </a:lvl1pPr>
          </a:lstStyle>
          <a:p>
            <a:pPr>
              <a:defRPr/>
            </a:pPr>
            <a:fld id="{479AFE7E-8CC0-4D4B-A022-7C9911177E73}"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201107472"/>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969696"/>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4" name="Slide Number Placeholder 3"/>
          <p:cNvSpPr>
            <a:spLocks noGrp="1"/>
          </p:cNvSpPr>
          <p:nvPr>
            <p:ph type="sldNum" sz="quarter" idx="12"/>
          </p:nvPr>
        </p:nvSpPr>
        <p:spPr/>
        <p:txBody>
          <a:bodyPr/>
          <a:lstStyle>
            <a:lvl1pPr>
              <a:defRPr/>
            </a:lvl1pPr>
          </a:lstStyle>
          <a:p>
            <a:pPr>
              <a:defRPr/>
            </a:pPr>
            <a:fld id="{D2B0184E-2AD4-449B-B502-B6DEE793EC8C}"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700602034"/>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F23F7BE3-FD94-43B9-B2A1-727C3A476ED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463431990"/>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270687F6-B299-4DB8-9A33-B5098BDFE346}"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338330338"/>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F9349D86-ADB6-4F0D-AAB9-54A7A4858CCF}"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535996513"/>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0675" y="0"/>
            <a:ext cx="2222500" cy="594995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0" y="0"/>
            <a:ext cx="6518275" cy="594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A2DF1EBC-D844-46A2-AD9E-E13A81AF36E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693032362"/>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rtl="1">
              <a:defRPr sz="5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096000"/>
            <a:ext cx="1905000" cy="381000"/>
          </a:xfrm>
        </p:spPr>
        <p:txBody>
          <a:bodyPr/>
          <a:lstStyle>
            <a:lvl1pPr>
              <a:defRPr/>
            </a:lvl1pPr>
          </a:lstStyle>
          <a:p>
            <a:pPr>
              <a:defRPr/>
            </a:pPr>
            <a:endParaRPr lang="en-US">
              <a:solidFill>
                <a:srgbClr val="969696"/>
              </a:solidFill>
            </a:endParaRPr>
          </a:p>
        </p:txBody>
      </p:sp>
      <p:sp>
        <p:nvSpPr>
          <p:cNvPr id="5" name="Rectangle 5"/>
          <p:cNvSpPr>
            <a:spLocks noGrp="1" noChangeArrowheads="1"/>
          </p:cNvSpPr>
          <p:nvPr>
            <p:ph type="ftr" sz="quarter" idx="11"/>
          </p:nvPr>
        </p:nvSpPr>
        <p:spPr>
          <a:xfrm>
            <a:off x="3124200" y="6096000"/>
            <a:ext cx="2895600" cy="381000"/>
          </a:xfrm>
        </p:spPr>
        <p:txBody>
          <a:bodyPr/>
          <a:lstStyle>
            <a:lvl1pPr>
              <a:defRPr/>
            </a:lvl1pPr>
          </a:lstStyle>
          <a:p>
            <a:pPr>
              <a:defRPr/>
            </a:pPr>
            <a:endParaRPr lang="en-US">
              <a:solidFill>
                <a:srgbClr val="969696"/>
              </a:solidFill>
            </a:endParaRPr>
          </a:p>
        </p:txBody>
      </p:sp>
      <p:sp>
        <p:nvSpPr>
          <p:cNvPr id="6" name="Rectangle 6"/>
          <p:cNvSpPr>
            <a:spLocks noGrp="1" noChangeArrowheads="1"/>
          </p:cNvSpPr>
          <p:nvPr>
            <p:ph type="sldNum" sz="quarter" idx="12"/>
          </p:nvPr>
        </p:nvSpPr>
        <p:spPr>
          <a:xfrm>
            <a:off x="6553200" y="6096000"/>
            <a:ext cx="1905000" cy="381000"/>
          </a:xfrm>
        </p:spPr>
        <p:txBody>
          <a:bodyPr/>
          <a:lstStyle>
            <a:lvl1pPr>
              <a:defRPr/>
            </a:lvl1pPr>
          </a:lstStyle>
          <a:p>
            <a:pPr>
              <a:defRPr/>
            </a:pPr>
            <a:fld id="{5152173C-AA3B-44F2-9E12-7D649B999A91}"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412202748"/>
      </p:ext>
    </p:extLst>
  </p:cSld>
  <p:clrMapOvr>
    <a:masterClrMapping/>
  </p:clrMapOvr>
  <p:transition spd="med"/>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C966CDFD-16AB-4FE6-B5C0-419015675882}"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59382638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6392B035-4B12-49F6-8298-1B9BBCBFA3D5}"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646706279"/>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0" y="1341438"/>
            <a:ext cx="4370388"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522788" y="1341438"/>
            <a:ext cx="437038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953288FE-C2F3-46F5-A09D-E1A1338FC91E}"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467107786"/>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pPr>
              <a:defRPr/>
            </a:pPr>
            <a:endParaRPr lang="en-US">
              <a:solidFill>
                <a:srgbClr val="969696"/>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9" name="Slide Number Placeholder 8"/>
          <p:cNvSpPr>
            <a:spLocks noGrp="1"/>
          </p:cNvSpPr>
          <p:nvPr>
            <p:ph type="sldNum" sz="quarter" idx="12"/>
          </p:nvPr>
        </p:nvSpPr>
        <p:spPr/>
        <p:txBody>
          <a:bodyPr/>
          <a:lstStyle>
            <a:lvl1pPr>
              <a:defRPr/>
            </a:lvl1pPr>
          </a:lstStyle>
          <a:p>
            <a:pPr>
              <a:defRPr/>
            </a:pPr>
            <a:fld id="{3AC653E9-8B91-42AD-B411-31620C0AAF67}"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700031497"/>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pPr>
              <a:defRPr/>
            </a:pPr>
            <a:endParaRPr lang="en-US">
              <a:solidFill>
                <a:srgbClr val="969696"/>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5" name="Slide Number Placeholder 4"/>
          <p:cNvSpPr>
            <a:spLocks noGrp="1"/>
          </p:cNvSpPr>
          <p:nvPr>
            <p:ph type="sldNum" sz="quarter" idx="12"/>
          </p:nvPr>
        </p:nvSpPr>
        <p:spPr/>
        <p:txBody>
          <a:bodyPr/>
          <a:lstStyle>
            <a:lvl1pPr>
              <a:defRPr/>
            </a:lvl1pPr>
          </a:lstStyle>
          <a:p>
            <a:pPr>
              <a:defRPr/>
            </a:pPr>
            <a:fld id="{479AFE7E-8CC0-4D4B-A022-7C9911177E73}"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953665671"/>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969696"/>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4" name="Slide Number Placeholder 3"/>
          <p:cNvSpPr>
            <a:spLocks noGrp="1"/>
          </p:cNvSpPr>
          <p:nvPr>
            <p:ph type="sldNum" sz="quarter" idx="12"/>
          </p:nvPr>
        </p:nvSpPr>
        <p:spPr/>
        <p:txBody>
          <a:bodyPr/>
          <a:lstStyle>
            <a:lvl1pPr>
              <a:defRPr/>
            </a:lvl1pPr>
          </a:lstStyle>
          <a:p>
            <a:pPr>
              <a:defRPr/>
            </a:pPr>
            <a:fld id="{D2B0184E-2AD4-449B-B502-B6DEE793EC8C}"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594221414"/>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F23F7BE3-FD94-43B9-B2A1-727C3A476ED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4064683811"/>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270687F6-B299-4DB8-9A33-B5098BDFE346}"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872941865"/>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F9349D86-ADB6-4F0D-AAB9-54A7A4858CCF}"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421562537"/>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0675" y="0"/>
            <a:ext cx="2222500" cy="594995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0" y="0"/>
            <a:ext cx="6518275" cy="594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A2DF1EBC-D844-46A2-AD9E-E13A81AF36E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84586199"/>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rtl="1">
              <a:defRPr sz="5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096000"/>
            <a:ext cx="1905000" cy="381000"/>
          </a:xfrm>
        </p:spPr>
        <p:txBody>
          <a:bodyPr/>
          <a:lstStyle>
            <a:lvl1pPr>
              <a:defRPr/>
            </a:lvl1pPr>
          </a:lstStyle>
          <a:p>
            <a:pPr>
              <a:defRPr/>
            </a:pPr>
            <a:endParaRPr lang="en-US">
              <a:solidFill>
                <a:srgbClr val="969696"/>
              </a:solidFill>
            </a:endParaRPr>
          </a:p>
        </p:txBody>
      </p:sp>
      <p:sp>
        <p:nvSpPr>
          <p:cNvPr id="5" name="Rectangle 5"/>
          <p:cNvSpPr>
            <a:spLocks noGrp="1" noChangeArrowheads="1"/>
          </p:cNvSpPr>
          <p:nvPr>
            <p:ph type="ftr" sz="quarter" idx="11"/>
          </p:nvPr>
        </p:nvSpPr>
        <p:spPr>
          <a:xfrm>
            <a:off x="3124200" y="6096000"/>
            <a:ext cx="2895600" cy="381000"/>
          </a:xfrm>
        </p:spPr>
        <p:txBody>
          <a:bodyPr/>
          <a:lstStyle>
            <a:lvl1pPr>
              <a:defRPr/>
            </a:lvl1pPr>
          </a:lstStyle>
          <a:p>
            <a:pPr>
              <a:defRPr/>
            </a:pPr>
            <a:endParaRPr lang="en-US">
              <a:solidFill>
                <a:srgbClr val="969696"/>
              </a:solidFill>
            </a:endParaRPr>
          </a:p>
        </p:txBody>
      </p:sp>
      <p:sp>
        <p:nvSpPr>
          <p:cNvPr id="6" name="Rectangle 6"/>
          <p:cNvSpPr>
            <a:spLocks noGrp="1" noChangeArrowheads="1"/>
          </p:cNvSpPr>
          <p:nvPr>
            <p:ph type="sldNum" sz="quarter" idx="12"/>
          </p:nvPr>
        </p:nvSpPr>
        <p:spPr>
          <a:xfrm>
            <a:off x="6553200" y="6096000"/>
            <a:ext cx="1905000" cy="381000"/>
          </a:xfrm>
        </p:spPr>
        <p:txBody>
          <a:bodyPr/>
          <a:lstStyle>
            <a:lvl1pPr>
              <a:defRPr/>
            </a:lvl1pPr>
          </a:lstStyle>
          <a:p>
            <a:pPr>
              <a:defRPr/>
            </a:pPr>
            <a:fld id="{5152173C-AA3B-44F2-9E12-7D649B999A91}"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975654264"/>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C966CDFD-16AB-4FE6-B5C0-419015675882}"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406306970"/>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6392B035-4B12-49F6-8298-1B9BBCBFA3D5}"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275907005"/>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0" y="1341438"/>
            <a:ext cx="4370388"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522788" y="1341438"/>
            <a:ext cx="437038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953288FE-C2F3-46F5-A09D-E1A1338FC91E}"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556721357"/>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pPr>
              <a:defRPr/>
            </a:pPr>
            <a:endParaRPr lang="en-US">
              <a:solidFill>
                <a:srgbClr val="969696"/>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9" name="Slide Number Placeholder 8"/>
          <p:cNvSpPr>
            <a:spLocks noGrp="1"/>
          </p:cNvSpPr>
          <p:nvPr>
            <p:ph type="sldNum" sz="quarter" idx="12"/>
          </p:nvPr>
        </p:nvSpPr>
        <p:spPr/>
        <p:txBody>
          <a:bodyPr/>
          <a:lstStyle>
            <a:lvl1pPr>
              <a:defRPr/>
            </a:lvl1pPr>
          </a:lstStyle>
          <a:p>
            <a:pPr>
              <a:defRPr/>
            </a:pPr>
            <a:fld id="{3AC653E9-8B91-42AD-B411-31620C0AAF67}"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119867396"/>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pPr>
              <a:defRPr/>
            </a:pPr>
            <a:endParaRPr lang="en-US">
              <a:solidFill>
                <a:srgbClr val="969696"/>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5" name="Slide Number Placeholder 4"/>
          <p:cNvSpPr>
            <a:spLocks noGrp="1"/>
          </p:cNvSpPr>
          <p:nvPr>
            <p:ph type="sldNum" sz="quarter" idx="12"/>
          </p:nvPr>
        </p:nvSpPr>
        <p:spPr/>
        <p:txBody>
          <a:bodyPr/>
          <a:lstStyle>
            <a:lvl1pPr>
              <a:defRPr/>
            </a:lvl1pPr>
          </a:lstStyle>
          <a:p>
            <a:pPr>
              <a:defRPr/>
            </a:pPr>
            <a:fld id="{479AFE7E-8CC0-4D4B-A022-7C9911177E73}"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953627265"/>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969696"/>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4" name="Slide Number Placeholder 3"/>
          <p:cNvSpPr>
            <a:spLocks noGrp="1"/>
          </p:cNvSpPr>
          <p:nvPr>
            <p:ph type="sldNum" sz="quarter" idx="12"/>
          </p:nvPr>
        </p:nvSpPr>
        <p:spPr/>
        <p:txBody>
          <a:bodyPr/>
          <a:lstStyle>
            <a:lvl1pPr>
              <a:defRPr/>
            </a:lvl1pPr>
          </a:lstStyle>
          <a:p>
            <a:pPr>
              <a:defRPr/>
            </a:pPr>
            <a:fld id="{D2B0184E-2AD4-449B-B502-B6DEE793EC8C}"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1944427724"/>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F23F7BE3-FD94-43B9-B2A1-727C3A476ED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3359083029"/>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969696"/>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7" name="Slide Number Placeholder 6"/>
          <p:cNvSpPr>
            <a:spLocks noGrp="1"/>
          </p:cNvSpPr>
          <p:nvPr>
            <p:ph type="sldNum" sz="quarter" idx="12"/>
          </p:nvPr>
        </p:nvSpPr>
        <p:spPr/>
        <p:txBody>
          <a:bodyPr/>
          <a:lstStyle>
            <a:lvl1pPr>
              <a:defRPr/>
            </a:lvl1pPr>
          </a:lstStyle>
          <a:p>
            <a:pPr>
              <a:defRPr/>
            </a:pPr>
            <a:fld id="{270687F6-B299-4DB8-9A33-B5098BDFE346}"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4093364637"/>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F9349D86-ADB6-4F0D-AAB9-54A7A4858CCF}"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261792730"/>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0675" y="0"/>
            <a:ext cx="2222500" cy="594995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0" y="0"/>
            <a:ext cx="6518275" cy="594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solidFill>
                <a:srgbClr val="96969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69696"/>
              </a:solidFill>
            </a:endParaRPr>
          </a:p>
        </p:txBody>
      </p:sp>
      <p:sp>
        <p:nvSpPr>
          <p:cNvPr id="6" name="Slide Number Placeholder 5"/>
          <p:cNvSpPr>
            <a:spLocks noGrp="1"/>
          </p:cNvSpPr>
          <p:nvPr>
            <p:ph type="sldNum" sz="quarter" idx="12"/>
          </p:nvPr>
        </p:nvSpPr>
        <p:spPr/>
        <p:txBody>
          <a:bodyPr/>
          <a:lstStyle>
            <a:lvl1pPr>
              <a:defRPr/>
            </a:lvl1pPr>
          </a:lstStyle>
          <a:p>
            <a:pPr>
              <a:defRPr/>
            </a:pPr>
            <a:fld id="{A2DF1EBC-D844-46A2-AD9E-E13A81AF36E8}" type="slidenum">
              <a:rPr lang="ar-SA">
                <a:solidFill>
                  <a:srgbClr val="969696"/>
                </a:solidFill>
              </a:rPr>
              <a:pPr>
                <a:defRPr/>
              </a:pPr>
              <a:t>‹#›</a:t>
            </a:fld>
            <a:endParaRPr lang="en-US">
              <a:solidFill>
                <a:srgbClr val="969696"/>
              </a:solidFill>
            </a:endParaRPr>
          </a:p>
        </p:txBody>
      </p:sp>
    </p:spTree>
    <p:extLst>
      <p:ext uri="{BB962C8B-B14F-4D97-AF65-F5344CB8AC3E}">
        <p14:creationId xmlns:p14="http://schemas.microsoft.com/office/powerpoint/2010/main" val="247081979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893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0" y="1341438"/>
            <a:ext cx="88931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000">
                <a:latin typeface="Arial" pitchFamily="34" charset="0"/>
              </a:defRPr>
            </a:lvl1pPr>
          </a:lstStyle>
          <a:p>
            <a:pPr fontAlgn="base">
              <a:spcBef>
                <a:spcPct val="0"/>
              </a:spcBef>
              <a:spcAft>
                <a:spcPct val="0"/>
              </a:spcAft>
              <a:defRPr/>
            </a:pPr>
            <a:endParaRPr lang="en-US">
              <a:solidFill>
                <a:srgbClr val="969696"/>
              </a:solidFill>
            </a:endParaRPr>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lgn="ctr" fontAlgn="base">
              <a:spcBef>
                <a:spcPct val="0"/>
              </a:spcBef>
              <a:spcAft>
                <a:spcPct val="0"/>
              </a:spcAft>
              <a:defRPr/>
            </a:pPr>
            <a:endParaRPr lang="en-US">
              <a:solidFill>
                <a:srgbClr val="969696"/>
              </a:solidFill>
            </a:endParaRPr>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atin typeface="Arial" pitchFamily="34" charset="0"/>
                <a:cs typeface="Arial" pitchFamily="34" charset="0"/>
              </a:defRPr>
            </a:lvl1pPr>
          </a:lstStyle>
          <a:p>
            <a:pPr fontAlgn="base">
              <a:spcBef>
                <a:spcPct val="0"/>
              </a:spcBef>
              <a:spcAft>
                <a:spcPct val="0"/>
              </a:spcAft>
              <a:defRPr/>
            </a:pPr>
            <a:fld id="{F0D63C5B-750B-4A9D-B8A7-99BF600737E3}" type="slidenum">
              <a:rPr lang="ar-SA">
                <a:solidFill>
                  <a:srgbClr val="969696"/>
                </a:solidFill>
              </a:rPr>
              <a:pPr fontAlgn="base">
                <a:spcBef>
                  <a:spcPct val="0"/>
                </a:spcBef>
                <a:spcAft>
                  <a:spcPct val="0"/>
                </a:spcAft>
                <a:defRPr/>
              </a:pPr>
              <a:t>‹#›</a:t>
            </a:fld>
            <a:endParaRPr lang="en-US">
              <a:solidFill>
                <a:srgbClr val="969696"/>
              </a:solidFill>
            </a:endParaRPr>
          </a:p>
        </p:txBody>
      </p:sp>
    </p:spTree>
    <p:extLst>
      <p:ext uri="{BB962C8B-B14F-4D97-AF65-F5344CB8AC3E}">
        <p14:creationId xmlns:p14="http://schemas.microsoft.com/office/powerpoint/2010/main" val="175193253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r" rtl="0" eaLnBrk="0" fontAlgn="base" hangingPunct="0">
        <a:spcBef>
          <a:spcPct val="0"/>
        </a:spcBef>
        <a:spcAft>
          <a:spcPct val="0"/>
        </a:spcAft>
        <a:defRPr sz="4000">
          <a:solidFill>
            <a:schemeClr val="tx2"/>
          </a:solidFill>
          <a:latin typeface="+mj-lt"/>
          <a:ea typeface="+mj-ea"/>
          <a:cs typeface="+mj-cs"/>
        </a:defRPr>
      </a:lvl1pPr>
      <a:lvl2pPr algn="r" rtl="0" eaLnBrk="0" fontAlgn="base" hangingPunct="0">
        <a:spcBef>
          <a:spcPct val="0"/>
        </a:spcBef>
        <a:spcAft>
          <a:spcPct val="0"/>
        </a:spcAft>
        <a:defRPr sz="4000">
          <a:solidFill>
            <a:schemeClr val="tx2"/>
          </a:solidFill>
          <a:latin typeface="Arial Black" pitchFamily="34" charset="0"/>
        </a:defRPr>
      </a:lvl2pPr>
      <a:lvl3pPr algn="r" rtl="0" eaLnBrk="0" fontAlgn="base" hangingPunct="0">
        <a:spcBef>
          <a:spcPct val="0"/>
        </a:spcBef>
        <a:spcAft>
          <a:spcPct val="0"/>
        </a:spcAft>
        <a:defRPr sz="4000">
          <a:solidFill>
            <a:schemeClr val="tx2"/>
          </a:solidFill>
          <a:latin typeface="Arial Black" pitchFamily="34" charset="0"/>
        </a:defRPr>
      </a:lvl3pPr>
      <a:lvl4pPr algn="r" rtl="0" eaLnBrk="0" fontAlgn="base" hangingPunct="0">
        <a:spcBef>
          <a:spcPct val="0"/>
        </a:spcBef>
        <a:spcAft>
          <a:spcPct val="0"/>
        </a:spcAft>
        <a:defRPr sz="4000">
          <a:solidFill>
            <a:schemeClr val="tx2"/>
          </a:solidFill>
          <a:latin typeface="Arial Black" pitchFamily="34" charset="0"/>
        </a:defRPr>
      </a:lvl4pPr>
      <a:lvl5pPr algn="r" rtl="0" eaLnBrk="0" fontAlgn="base" hangingPunct="0">
        <a:spcBef>
          <a:spcPct val="0"/>
        </a:spcBef>
        <a:spcAft>
          <a:spcPct val="0"/>
        </a:spcAft>
        <a:defRPr sz="4000">
          <a:solidFill>
            <a:schemeClr val="tx2"/>
          </a:solidFill>
          <a:latin typeface="Arial Black" pitchFamily="34" charset="0"/>
        </a:defRPr>
      </a:lvl5pPr>
      <a:lvl6pPr marL="457200" algn="r" rtl="0" fontAlgn="base">
        <a:spcBef>
          <a:spcPct val="0"/>
        </a:spcBef>
        <a:spcAft>
          <a:spcPct val="0"/>
        </a:spcAft>
        <a:defRPr sz="4000">
          <a:solidFill>
            <a:schemeClr val="tx2"/>
          </a:solidFill>
          <a:latin typeface="Arial Black" pitchFamily="34" charset="0"/>
        </a:defRPr>
      </a:lvl6pPr>
      <a:lvl7pPr marL="914400" algn="r" rtl="0" fontAlgn="base">
        <a:spcBef>
          <a:spcPct val="0"/>
        </a:spcBef>
        <a:spcAft>
          <a:spcPct val="0"/>
        </a:spcAft>
        <a:defRPr sz="4000">
          <a:solidFill>
            <a:schemeClr val="tx2"/>
          </a:solidFill>
          <a:latin typeface="Arial Black" pitchFamily="34" charset="0"/>
        </a:defRPr>
      </a:lvl7pPr>
      <a:lvl8pPr marL="1371600" algn="r" rtl="0" fontAlgn="base">
        <a:spcBef>
          <a:spcPct val="0"/>
        </a:spcBef>
        <a:spcAft>
          <a:spcPct val="0"/>
        </a:spcAft>
        <a:defRPr sz="4000">
          <a:solidFill>
            <a:schemeClr val="tx2"/>
          </a:solidFill>
          <a:latin typeface="Arial Black" pitchFamily="34" charset="0"/>
        </a:defRPr>
      </a:lvl8pPr>
      <a:lvl9pPr marL="1828800" algn="r" rtl="0" fontAlgn="base">
        <a:spcBef>
          <a:spcPct val="0"/>
        </a:spcBef>
        <a:spcAft>
          <a:spcPct val="0"/>
        </a:spcAft>
        <a:defRPr sz="4000">
          <a:solidFill>
            <a:schemeClr val="tx2"/>
          </a:solidFill>
          <a:latin typeface="Arial Black" pitchFamily="34" charset="0"/>
        </a:defRPr>
      </a:lvl9pPr>
    </p:titleStyle>
    <p:bodyStyle>
      <a:lvl1pPr marL="342900" indent="-342900" algn="r" rtl="1" eaLnBrk="0" fontAlgn="base" hangingPunct="0">
        <a:spcBef>
          <a:spcPct val="20000"/>
        </a:spcBef>
        <a:spcAft>
          <a:spcPct val="0"/>
        </a:spcAft>
        <a:buChar char="•"/>
        <a:defRPr sz="3200">
          <a:solidFill>
            <a:srgbClr val="8FDAFF"/>
          </a:solidFill>
          <a:latin typeface="+mn-lt"/>
          <a:ea typeface="+mn-ea"/>
          <a:cs typeface="+mn-cs"/>
        </a:defRPr>
      </a:lvl1pPr>
      <a:lvl2pPr marL="742950" indent="-285750" algn="r" rtl="1" eaLnBrk="0" fontAlgn="base" hangingPunct="0">
        <a:spcBef>
          <a:spcPct val="20000"/>
        </a:spcBef>
        <a:spcAft>
          <a:spcPct val="0"/>
        </a:spcAft>
        <a:buChar char="–"/>
        <a:defRPr sz="2800">
          <a:solidFill>
            <a:srgbClr val="8FDAFF"/>
          </a:solidFill>
          <a:latin typeface="+mn-lt"/>
        </a:defRPr>
      </a:lvl2pPr>
      <a:lvl3pPr marL="1143000" indent="-228600" algn="r" rtl="1" eaLnBrk="0" fontAlgn="base" hangingPunct="0">
        <a:spcBef>
          <a:spcPct val="20000"/>
        </a:spcBef>
        <a:spcAft>
          <a:spcPct val="0"/>
        </a:spcAft>
        <a:buChar char="•"/>
        <a:defRPr sz="2400">
          <a:solidFill>
            <a:srgbClr val="8FDAFF"/>
          </a:solidFill>
          <a:latin typeface="+mn-lt"/>
        </a:defRPr>
      </a:lvl3pPr>
      <a:lvl4pPr marL="1600200" indent="-228600" algn="r" rtl="1" eaLnBrk="0" fontAlgn="base" hangingPunct="0">
        <a:spcBef>
          <a:spcPct val="20000"/>
        </a:spcBef>
        <a:spcAft>
          <a:spcPct val="0"/>
        </a:spcAft>
        <a:buChar char="–"/>
        <a:defRPr sz="2000">
          <a:solidFill>
            <a:srgbClr val="8FDAFF"/>
          </a:solidFill>
          <a:latin typeface="+mn-lt"/>
        </a:defRPr>
      </a:lvl4pPr>
      <a:lvl5pPr marL="2057400" indent="-228600" algn="r" rtl="1" eaLnBrk="0" fontAlgn="base" hangingPunct="0">
        <a:spcBef>
          <a:spcPct val="20000"/>
        </a:spcBef>
        <a:spcAft>
          <a:spcPct val="0"/>
        </a:spcAft>
        <a:buChar char="»"/>
        <a:defRPr sz="2000">
          <a:solidFill>
            <a:srgbClr val="8FDAFF"/>
          </a:solidFill>
          <a:latin typeface="+mn-lt"/>
        </a:defRPr>
      </a:lvl5pPr>
      <a:lvl6pPr marL="2514600" indent="-228600" algn="r" rtl="1" fontAlgn="base">
        <a:spcBef>
          <a:spcPct val="20000"/>
        </a:spcBef>
        <a:spcAft>
          <a:spcPct val="0"/>
        </a:spcAft>
        <a:buChar char="»"/>
        <a:defRPr sz="2000">
          <a:solidFill>
            <a:srgbClr val="8FDAFF"/>
          </a:solidFill>
          <a:latin typeface="+mn-lt"/>
        </a:defRPr>
      </a:lvl6pPr>
      <a:lvl7pPr marL="2971800" indent="-228600" algn="r" rtl="1" fontAlgn="base">
        <a:spcBef>
          <a:spcPct val="20000"/>
        </a:spcBef>
        <a:spcAft>
          <a:spcPct val="0"/>
        </a:spcAft>
        <a:buChar char="»"/>
        <a:defRPr sz="2000">
          <a:solidFill>
            <a:srgbClr val="8FDAFF"/>
          </a:solidFill>
          <a:latin typeface="+mn-lt"/>
        </a:defRPr>
      </a:lvl7pPr>
      <a:lvl8pPr marL="3429000" indent="-228600" algn="r" rtl="1" fontAlgn="base">
        <a:spcBef>
          <a:spcPct val="20000"/>
        </a:spcBef>
        <a:spcAft>
          <a:spcPct val="0"/>
        </a:spcAft>
        <a:buChar char="»"/>
        <a:defRPr sz="2000">
          <a:solidFill>
            <a:srgbClr val="8FDAFF"/>
          </a:solidFill>
          <a:latin typeface="+mn-lt"/>
        </a:defRPr>
      </a:lvl8pPr>
      <a:lvl9pPr marL="3886200" indent="-228600" algn="r" rtl="1" fontAlgn="base">
        <a:spcBef>
          <a:spcPct val="20000"/>
        </a:spcBef>
        <a:spcAft>
          <a:spcPct val="0"/>
        </a:spcAft>
        <a:buChar char="»"/>
        <a:defRPr sz="2000">
          <a:solidFill>
            <a:srgbClr val="8FDAFF"/>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893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0" y="1341438"/>
            <a:ext cx="88931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000">
                <a:latin typeface="Arial" pitchFamily="34" charset="0"/>
              </a:defRPr>
            </a:lvl1pPr>
          </a:lstStyle>
          <a:p>
            <a:pPr fontAlgn="base">
              <a:spcBef>
                <a:spcPct val="0"/>
              </a:spcBef>
              <a:spcAft>
                <a:spcPct val="0"/>
              </a:spcAft>
              <a:defRPr/>
            </a:pPr>
            <a:endParaRPr lang="en-US">
              <a:solidFill>
                <a:srgbClr val="969696"/>
              </a:solidFill>
            </a:endParaRPr>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lgn="ctr" fontAlgn="base">
              <a:spcBef>
                <a:spcPct val="0"/>
              </a:spcBef>
              <a:spcAft>
                <a:spcPct val="0"/>
              </a:spcAft>
              <a:defRPr/>
            </a:pPr>
            <a:endParaRPr lang="en-US">
              <a:solidFill>
                <a:srgbClr val="969696"/>
              </a:solidFill>
            </a:endParaRPr>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atin typeface="Arial" pitchFamily="34" charset="0"/>
                <a:cs typeface="Arial" pitchFamily="34" charset="0"/>
              </a:defRPr>
            </a:lvl1pPr>
          </a:lstStyle>
          <a:p>
            <a:pPr fontAlgn="base">
              <a:spcBef>
                <a:spcPct val="0"/>
              </a:spcBef>
              <a:spcAft>
                <a:spcPct val="0"/>
              </a:spcAft>
              <a:defRPr/>
            </a:pPr>
            <a:fld id="{F0D63C5B-750B-4A9D-B8A7-99BF600737E3}" type="slidenum">
              <a:rPr lang="ar-SA">
                <a:solidFill>
                  <a:srgbClr val="969696"/>
                </a:solidFill>
              </a:rPr>
              <a:pPr fontAlgn="base">
                <a:spcBef>
                  <a:spcPct val="0"/>
                </a:spcBef>
                <a:spcAft>
                  <a:spcPct val="0"/>
                </a:spcAft>
                <a:defRPr/>
              </a:pPr>
              <a:t>‹#›</a:t>
            </a:fld>
            <a:endParaRPr lang="en-US">
              <a:solidFill>
                <a:srgbClr val="969696"/>
              </a:solidFill>
            </a:endParaRPr>
          </a:p>
        </p:txBody>
      </p:sp>
    </p:spTree>
    <p:extLst>
      <p:ext uri="{BB962C8B-B14F-4D97-AF65-F5344CB8AC3E}">
        <p14:creationId xmlns:p14="http://schemas.microsoft.com/office/powerpoint/2010/main" val="39739385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r" rtl="0" eaLnBrk="0" fontAlgn="base" hangingPunct="0">
        <a:spcBef>
          <a:spcPct val="0"/>
        </a:spcBef>
        <a:spcAft>
          <a:spcPct val="0"/>
        </a:spcAft>
        <a:defRPr sz="4000">
          <a:solidFill>
            <a:schemeClr val="tx2"/>
          </a:solidFill>
          <a:latin typeface="+mj-lt"/>
          <a:ea typeface="+mj-ea"/>
          <a:cs typeface="+mj-cs"/>
        </a:defRPr>
      </a:lvl1pPr>
      <a:lvl2pPr algn="r" rtl="0" eaLnBrk="0" fontAlgn="base" hangingPunct="0">
        <a:spcBef>
          <a:spcPct val="0"/>
        </a:spcBef>
        <a:spcAft>
          <a:spcPct val="0"/>
        </a:spcAft>
        <a:defRPr sz="4000">
          <a:solidFill>
            <a:schemeClr val="tx2"/>
          </a:solidFill>
          <a:latin typeface="Arial Black" pitchFamily="34" charset="0"/>
        </a:defRPr>
      </a:lvl2pPr>
      <a:lvl3pPr algn="r" rtl="0" eaLnBrk="0" fontAlgn="base" hangingPunct="0">
        <a:spcBef>
          <a:spcPct val="0"/>
        </a:spcBef>
        <a:spcAft>
          <a:spcPct val="0"/>
        </a:spcAft>
        <a:defRPr sz="4000">
          <a:solidFill>
            <a:schemeClr val="tx2"/>
          </a:solidFill>
          <a:latin typeface="Arial Black" pitchFamily="34" charset="0"/>
        </a:defRPr>
      </a:lvl3pPr>
      <a:lvl4pPr algn="r" rtl="0" eaLnBrk="0" fontAlgn="base" hangingPunct="0">
        <a:spcBef>
          <a:spcPct val="0"/>
        </a:spcBef>
        <a:spcAft>
          <a:spcPct val="0"/>
        </a:spcAft>
        <a:defRPr sz="4000">
          <a:solidFill>
            <a:schemeClr val="tx2"/>
          </a:solidFill>
          <a:latin typeface="Arial Black" pitchFamily="34" charset="0"/>
        </a:defRPr>
      </a:lvl4pPr>
      <a:lvl5pPr algn="r" rtl="0" eaLnBrk="0" fontAlgn="base" hangingPunct="0">
        <a:spcBef>
          <a:spcPct val="0"/>
        </a:spcBef>
        <a:spcAft>
          <a:spcPct val="0"/>
        </a:spcAft>
        <a:defRPr sz="4000">
          <a:solidFill>
            <a:schemeClr val="tx2"/>
          </a:solidFill>
          <a:latin typeface="Arial Black" pitchFamily="34" charset="0"/>
        </a:defRPr>
      </a:lvl5pPr>
      <a:lvl6pPr marL="457200" algn="r" rtl="0" fontAlgn="base">
        <a:spcBef>
          <a:spcPct val="0"/>
        </a:spcBef>
        <a:spcAft>
          <a:spcPct val="0"/>
        </a:spcAft>
        <a:defRPr sz="4000">
          <a:solidFill>
            <a:schemeClr val="tx2"/>
          </a:solidFill>
          <a:latin typeface="Arial Black" pitchFamily="34" charset="0"/>
        </a:defRPr>
      </a:lvl6pPr>
      <a:lvl7pPr marL="914400" algn="r" rtl="0" fontAlgn="base">
        <a:spcBef>
          <a:spcPct val="0"/>
        </a:spcBef>
        <a:spcAft>
          <a:spcPct val="0"/>
        </a:spcAft>
        <a:defRPr sz="4000">
          <a:solidFill>
            <a:schemeClr val="tx2"/>
          </a:solidFill>
          <a:latin typeface="Arial Black" pitchFamily="34" charset="0"/>
        </a:defRPr>
      </a:lvl7pPr>
      <a:lvl8pPr marL="1371600" algn="r" rtl="0" fontAlgn="base">
        <a:spcBef>
          <a:spcPct val="0"/>
        </a:spcBef>
        <a:spcAft>
          <a:spcPct val="0"/>
        </a:spcAft>
        <a:defRPr sz="4000">
          <a:solidFill>
            <a:schemeClr val="tx2"/>
          </a:solidFill>
          <a:latin typeface="Arial Black" pitchFamily="34" charset="0"/>
        </a:defRPr>
      </a:lvl8pPr>
      <a:lvl9pPr marL="1828800" algn="r" rtl="0" fontAlgn="base">
        <a:spcBef>
          <a:spcPct val="0"/>
        </a:spcBef>
        <a:spcAft>
          <a:spcPct val="0"/>
        </a:spcAft>
        <a:defRPr sz="4000">
          <a:solidFill>
            <a:schemeClr val="tx2"/>
          </a:solidFill>
          <a:latin typeface="Arial Black" pitchFamily="34" charset="0"/>
        </a:defRPr>
      </a:lvl9pPr>
    </p:titleStyle>
    <p:bodyStyle>
      <a:lvl1pPr marL="342900" indent="-342900" algn="r" rtl="1" eaLnBrk="0" fontAlgn="base" hangingPunct="0">
        <a:spcBef>
          <a:spcPct val="20000"/>
        </a:spcBef>
        <a:spcAft>
          <a:spcPct val="0"/>
        </a:spcAft>
        <a:buChar char="•"/>
        <a:defRPr sz="3200">
          <a:solidFill>
            <a:srgbClr val="8FDAFF"/>
          </a:solidFill>
          <a:latin typeface="+mn-lt"/>
          <a:ea typeface="+mn-ea"/>
          <a:cs typeface="+mn-cs"/>
        </a:defRPr>
      </a:lvl1pPr>
      <a:lvl2pPr marL="742950" indent="-285750" algn="r" rtl="1" eaLnBrk="0" fontAlgn="base" hangingPunct="0">
        <a:spcBef>
          <a:spcPct val="20000"/>
        </a:spcBef>
        <a:spcAft>
          <a:spcPct val="0"/>
        </a:spcAft>
        <a:buChar char="–"/>
        <a:defRPr sz="2800">
          <a:solidFill>
            <a:srgbClr val="8FDAFF"/>
          </a:solidFill>
          <a:latin typeface="+mn-lt"/>
        </a:defRPr>
      </a:lvl2pPr>
      <a:lvl3pPr marL="1143000" indent="-228600" algn="r" rtl="1" eaLnBrk="0" fontAlgn="base" hangingPunct="0">
        <a:spcBef>
          <a:spcPct val="20000"/>
        </a:spcBef>
        <a:spcAft>
          <a:spcPct val="0"/>
        </a:spcAft>
        <a:buChar char="•"/>
        <a:defRPr sz="2400">
          <a:solidFill>
            <a:srgbClr val="8FDAFF"/>
          </a:solidFill>
          <a:latin typeface="+mn-lt"/>
        </a:defRPr>
      </a:lvl3pPr>
      <a:lvl4pPr marL="1600200" indent="-228600" algn="r" rtl="1" eaLnBrk="0" fontAlgn="base" hangingPunct="0">
        <a:spcBef>
          <a:spcPct val="20000"/>
        </a:spcBef>
        <a:spcAft>
          <a:spcPct val="0"/>
        </a:spcAft>
        <a:buChar char="–"/>
        <a:defRPr sz="2000">
          <a:solidFill>
            <a:srgbClr val="8FDAFF"/>
          </a:solidFill>
          <a:latin typeface="+mn-lt"/>
        </a:defRPr>
      </a:lvl4pPr>
      <a:lvl5pPr marL="2057400" indent="-228600" algn="r" rtl="1" eaLnBrk="0" fontAlgn="base" hangingPunct="0">
        <a:spcBef>
          <a:spcPct val="20000"/>
        </a:spcBef>
        <a:spcAft>
          <a:spcPct val="0"/>
        </a:spcAft>
        <a:buChar char="»"/>
        <a:defRPr sz="2000">
          <a:solidFill>
            <a:srgbClr val="8FDAFF"/>
          </a:solidFill>
          <a:latin typeface="+mn-lt"/>
        </a:defRPr>
      </a:lvl5pPr>
      <a:lvl6pPr marL="2514600" indent="-228600" algn="r" rtl="1" fontAlgn="base">
        <a:spcBef>
          <a:spcPct val="20000"/>
        </a:spcBef>
        <a:spcAft>
          <a:spcPct val="0"/>
        </a:spcAft>
        <a:buChar char="»"/>
        <a:defRPr sz="2000">
          <a:solidFill>
            <a:srgbClr val="8FDAFF"/>
          </a:solidFill>
          <a:latin typeface="+mn-lt"/>
        </a:defRPr>
      </a:lvl6pPr>
      <a:lvl7pPr marL="2971800" indent="-228600" algn="r" rtl="1" fontAlgn="base">
        <a:spcBef>
          <a:spcPct val="20000"/>
        </a:spcBef>
        <a:spcAft>
          <a:spcPct val="0"/>
        </a:spcAft>
        <a:buChar char="»"/>
        <a:defRPr sz="2000">
          <a:solidFill>
            <a:srgbClr val="8FDAFF"/>
          </a:solidFill>
          <a:latin typeface="+mn-lt"/>
        </a:defRPr>
      </a:lvl7pPr>
      <a:lvl8pPr marL="3429000" indent="-228600" algn="r" rtl="1" fontAlgn="base">
        <a:spcBef>
          <a:spcPct val="20000"/>
        </a:spcBef>
        <a:spcAft>
          <a:spcPct val="0"/>
        </a:spcAft>
        <a:buChar char="»"/>
        <a:defRPr sz="2000">
          <a:solidFill>
            <a:srgbClr val="8FDAFF"/>
          </a:solidFill>
          <a:latin typeface="+mn-lt"/>
        </a:defRPr>
      </a:lvl8pPr>
      <a:lvl9pPr marL="3886200" indent="-228600" algn="r" rtl="1" fontAlgn="base">
        <a:spcBef>
          <a:spcPct val="20000"/>
        </a:spcBef>
        <a:spcAft>
          <a:spcPct val="0"/>
        </a:spcAft>
        <a:buChar char="»"/>
        <a:defRPr sz="2000">
          <a:solidFill>
            <a:srgbClr val="8FDAFF"/>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893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0" y="1341438"/>
            <a:ext cx="88931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000">
                <a:latin typeface="Arial" pitchFamily="34" charset="0"/>
              </a:defRPr>
            </a:lvl1pPr>
          </a:lstStyle>
          <a:p>
            <a:pPr fontAlgn="base">
              <a:spcBef>
                <a:spcPct val="0"/>
              </a:spcBef>
              <a:spcAft>
                <a:spcPct val="0"/>
              </a:spcAft>
              <a:defRPr/>
            </a:pPr>
            <a:endParaRPr lang="en-US">
              <a:solidFill>
                <a:srgbClr val="969696"/>
              </a:solidFill>
            </a:endParaRPr>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lgn="ctr" fontAlgn="base">
              <a:spcBef>
                <a:spcPct val="0"/>
              </a:spcBef>
              <a:spcAft>
                <a:spcPct val="0"/>
              </a:spcAft>
              <a:defRPr/>
            </a:pPr>
            <a:endParaRPr lang="en-US">
              <a:solidFill>
                <a:srgbClr val="969696"/>
              </a:solidFill>
            </a:endParaRPr>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atin typeface="Arial" pitchFamily="34" charset="0"/>
                <a:cs typeface="Arial" pitchFamily="34" charset="0"/>
              </a:defRPr>
            </a:lvl1pPr>
          </a:lstStyle>
          <a:p>
            <a:pPr fontAlgn="base">
              <a:spcBef>
                <a:spcPct val="0"/>
              </a:spcBef>
              <a:spcAft>
                <a:spcPct val="0"/>
              </a:spcAft>
              <a:defRPr/>
            </a:pPr>
            <a:fld id="{F0D63C5B-750B-4A9D-B8A7-99BF600737E3}" type="slidenum">
              <a:rPr lang="ar-SA">
                <a:solidFill>
                  <a:srgbClr val="969696"/>
                </a:solidFill>
              </a:rPr>
              <a:pPr fontAlgn="base">
                <a:spcBef>
                  <a:spcPct val="0"/>
                </a:spcBef>
                <a:spcAft>
                  <a:spcPct val="0"/>
                </a:spcAft>
                <a:defRPr/>
              </a:pPr>
              <a:t>‹#›</a:t>
            </a:fld>
            <a:endParaRPr lang="en-US">
              <a:solidFill>
                <a:srgbClr val="969696"/>
              </a:solidFill>
            </a:endParaRPr>
          </a:p>
        </p:txBody>
      </p:sp>
    </p:spTree>
    <p:extLst>
      <p:ext uri="{BB962C8B-B14F-4D97-AF65-F5344CB8AC3E}">
        <p14:creationId xmlns:p14="http://schemas.microsoft.com/office/powerpoint/2010/main" val="363763442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r" rtl="0" eaLnBrk="0" fontAlgn="base" hangingPunct="0">
        <a:spcBef>
          <a:spcPct val="0"/>
        </a:spcBef>
        <a:spcAft>
          <a:spcPct val="0"/>
        </a:spcAft>
        <a:defRPr sz="4000">
          <a:solidFill>
            <a:schemeClr val="tx2"/>
          </a:solidFill>
          <a:latin typeface="+mj-lt"/>
          <a:ea typeface="+mj-ea"/>
          <a:cs typeface="+mj-cs"/>
        </a:defRPr>
      </a:lvl1pPr>
      <a:lvl2pPr algn="r" rtl="0" eaLnBrk="0" fontAlgn="base" hangingPunct="0">
        <a:spcBef>
          <a:spcPct val="0"/>
        </a:spcBef>
        <a:spcAft>
          <a:spcPct val="0"/>
        </a:spcAft>
        <a:defRPr sz="4000">
          <a:solidFill>
            <a:schemeClr val="tx2"/>
          </a:solidFill>
          <a:latin typeface="Arial Black" pitchFamily="34" charset="0"/>
        </a:defRPr>
      </a:lvl2pPr>
      <a:lvl3pPr algn="r" rtl="0" eaLnBrk="0" fontAlgn="base" hangingPunct="0">
        <a:spcBef>
          <a:spcPct val="0"/>
        </a:spcBef>
        <a:spcAft>
          <a:spcPct val="0"/>
        </a:spcAft>
        <a:defRPr sz="4000">
          <a:solidFill>
            <a:schemeClr val="tx2"/>
          </a:solidFill>
          <a:latin typeface="Arial Black" pitchFamily="34" charset="0"/>
        </a:defRPr>
      </a:lvl3pPr>
      <a:lvl4pPr algn="r" rtl="0" eaLnBrk="0" fontAlgn="base" hangingPunct="0">
        <a:spcBef>
          <a:spcPct val="0"/>
        </a:spcBef>
        <a:spcAft>
          <a:spcPct val="0"/>
        </a:spcAft>
        <a:defRPr sz="4000">
          <a:solidFill>
            <a:schemeClr val="tx2"/>
          </a:solidFill>
          <a:latin typeface="Arial Black" pitchFamily="34" charset="0"/>
        </a:defRPr>
      </a:lvl4pPr>
      <a:lvl5pPr algn="r" rtl="0" eaLnBrk="0" fontAlgn="base" hangingPunct="0">
        <a:spcBef>
          <a:spcPct val="0"/>
        </a:spcBef>
        <a:spcAft>
          <a:spcPct val="0"/>
        </a:spcAft>
        <a:defRPr sz="4000">
          <a:solidFill>
            <a:schemeClr val="tx2"/>
          </a:solidFill>
          <a:latin typeface="Arial Black" pitchFamily="34" charset="0"/>
        </a:defRPr>
      </a:lvl5pPr>
      <a:lvl6pPr marL="457200" algn="r" rtl="0" fontAlgn="base">
        <a:spcBef>
          <a:spcPct val="0"/>
        </a:spcBef>
        <a:spcAft>
          <a:spcPct val="0"/>
        </a:spcAft>
        <a:defRPr sz="4000">
          <a:solidFill>
            <a:schemeClr val="tx2"/>
          </a:solidFill>
          <a:latin typeface="Arial Black" pitchFamily="34" charset="0"/>
        </a:defRPr>
      </a:lvl6pPr>
      <a:lvl7pPr marL="914400" algn="r" rtl="0" fontAlgn="base">
        <a:spcBef>
          <a:spcPct val="0"/>
        </a:spcBef>
        <a:spcAft>
          <a:spcPct val="0"/>
        </a:spcAft>
        <a:defRPr sz="4000">
          <a:solidFill>
            <a:schemeClr val="tx2"/>
          </a:solidFill>
          <a:latin typeface="Arial Black" pitchFamily="34" charset="0"/>
        </a:defRPr>
      </a:lvl7pPr>
      <a:lvl8pPr marL="1371600" algn="r" rtl="0" fontAlgn="base">
        <a:spcBef>
          <a:spcPct val="0"/>
        </a:spcBef>
        <a:spcAft>
          <a:spcPct val="0"/>
        </a:spcAft>
        <a:defRPr sz="4000">
          <a:solidFill>
            <a:schemeClr val="tx2"/>
          </a:solidFill>
          <a:latin typeface="Arial Black" pitchFamily="34" charset="0"/>
        </a:defRPr>
      </a:lvl8pPr>
      <a:lvl9pPr marL="1828800" algn="r" rtl="0" fontAlgn="base">
        <a:spcBef>
          <a:spcPct val="0"/>
        </a:spcBef>
        <a:spcAft>
          <a:spcPct val="0"/>
        </a:spcAft>
        <a:defRPr sz="4000">
          <a:solidFill>
            <a:schemeClr val="tx2"/>
          </a:solidFill>
          <a:latin typeface="Arial Black" pitchFamily="34" charset="0"/>
        </a:defRPr>
      </a:lvl9pPr>
    </p:titleStyle>
    <p:bodyStyle>
      <a:lvl1pPr marL="342900" indent="-342900" algn="r" rtl="1" eaLnBrk="0" fontAlgn="base" hangingPunct="0">
        <a:spcBef>
          <a:spcPct val="20000"/>
        </a:spcBef>
        <a:spcAft>
          <a:spcPct val="0"/>
        </a:spcAft>
        <a:buChar char="•"/>
        <a:defRPr sz="3200">
          <a:solidFill>
            <a:srgbClr val="8FDAFF"/>
          </a:solidFill>
          <a:latin typeface="+mn-lt"/>
          <a:ea typeface="+mn-ea"/>
          <a:cs typeface="+mn-cs"/>
        </a:defRPr>
      </a:lvl1pPr>
      <a:lvl2pPr marL="742950" indent="-285750" algn="r" rtl="1" eaLnBrk="0" fontAlgn="base" hangingPunct="0">
        <a:spcBef>
          <a:spcPct val="20000"/>
        </a:spcBef>
        <a:spcAft>
          <a:spcPct val="0"/>
        </a:spcAft>
        <a:buChar char="–"/>
        <a:defRPr sz="2800">
          <a:solidFill>
            <a:srgbClr val="8FDAFF"/>
          </a:solidFill>
          <a:latin typeface="+mn-lt"/>
        </a:defRPr>
      </a:lvl2pPr>
      <a:lvl3pPr marL="1143000" indent="-228600" algn="r" rtl="1" eaLnBrk="0" fontAlgn="base" hangingPunct="0">
        <a:spcBef>
          <a:spcPct val="20000"/>
        </a:spcBef>
        <a:spcAft>
          <a:spcPct val="0"/>
        </a:spcAft>
        <a:buChar char="•"/>
        <a:defRPr sz="2400">
          <a:solidFill>
            <a:srgbClr val="8FDAFF"/>
          </a:solidFill>
          <a:latin typeface="+mn-lt"/>
        </a:defRPr>
      </a:lvl3pPr>
      <a:lvl4pPr marL="1600200" indent="-228600" algn="r" rtl="1" eaLnBrk="0" fontAlgn="base" hangingPunct="0">
        <a:spcBef>
          <a:spcPct val="20000"/>
        </a:spcBef>
        <a:spcAft>
          <a:spcPct val="0"/>
        </a:spcAft>
        <a:buChar char="–"/>
        <a:defRPr sz="2000">
          <a:solidFill>
            <a:srgbClr val="8FDAFF"/>
          </a:solidFill>
          <a:latin typeface="+mn-lt"/>
        </a:defRPr>
      </a:lvl4pPr>
      <a:lvl5pPr marL="2057400" indent="-228600" algn="r" rtl="1" eaLnBrk="0" fontAlgn="base" hangingPunct="0">
        <a:spcBef>
          <a:spcPct val="20000"/>
        </a:spcBef>
        <a:spcAft>
          <a:spcPct val="0"/>
        </a:spcAft>
        <a:buChar char="»"/>
        <a:defRPr sz="2000">
          <a:solidFill>
            <a:srgbClr val="8FDAFF"/>
          </a:solidFill>
          <a:latin typeface="+mn-lt"/>
        </a:defRPr>
      </a:lvl5pPr>
      <a:lvl6pPr marL="2514600" indent="-228600" algn="r" rtl="1" fontAlgn="base">
        <a:spcBef>
          <a:spcPct val="20000"/>
        </a:spcBef>
        <a:spcAft>
          <a:spcPct val="0"/>
        </a:spcAft>
        <a:buChar char="»"/>
        <a:defRPr sz="2000">
          <a:solidFill>
            <a:srgbClr val="8FDAFF"/>
          </a:solidFill>
          <a:latin typeface="+mn-lt"/>
        </a:defRPr>
      </a:lvl6pPr>
      <a:lvl7pPr marL="2971800" indent="-228600" algn="r" rtl="1" fontAlgn="base">
        <a:spcBef>
          <a:spcPct val="20000"/>
        </a:spcBef>
        <a:spcAft>
          <a:spcPct val="0"/>
        </a:spcAft>
        <a:buChar char="»"/>
        <a:defRPr sz="2000">
          <a:solidFill>
            <a:srgbClr val="8FDAFF"/>
          </a:solidFill>
          <a:latin typeface="+mn-lt"/>
        </a:defRPr>
      </a:lvl7pPr>
      <a:lvl8pPr marL="3429000" indent="-228600" algn="r" rtl="1" fontAlgn="base">
        <a:spcBef>
          <a:spcPct val="20000"/>
        </a:spcBef>
        <a:spcAft>
          <a:spcPct val="0"/>
        </a:spcAft>
        <a:buChar char="»"/>
        <a:defRPr sz="2000">
          <a:solidFill>
            <a:srgbClr val="8FDAFF"/>
          </a:solidFill>
          <a:latin typeface="+mn-lt"/>
        </a:defRPr>
      </a:lvl8pPr>
      <a:lvl9pPr marL="3886200" indent="-228600" algn="r" rtl="1" fontAlgn="base">
        <a:spcBef>
          <a:spcPct val="20000"/>
        </a:spcBef>
        <a:spcAft>
          <a:spcPct val="0"/>
        </a:spcAft>
        <a:buChar char="»"/>
        <a:defRPr sz="2000">
          <a:solidFill>
            <a:srgbClr val="8FDAFF"/>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893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0" y="1341438"/>
            <a:ext cx="88931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000">
                <a:latin typeface="Arial" pitchFamily="34" charset="0"/>
              </a:defRPr>
            </a:lvl1pPr>
          </a:lstStyle>
          <a:p>
            <a:pPr fontAlgn="base">
              <a:spcBef>
                <a:spcPct val="0"/>
              </a:spcBef>
              <a:spcAft>
                <a:spcPct val="0"/>
              </a:spcAft>
              <a:defRPr/>
            </a:pPr>
            <a:endParaRPr lang="en-US">
              <a:solidFill>
                <a:srgbClr val="969696"/>
              </a:solidFill>
            </a:endParaRPr>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lgn="ctr" fontAlgn="base">
              <a:spcBef>
                <a:spcPct val="0"/>
              </a:spcBef>
              <a:spcAft>
                <a:spcPct val="0"/>
              </a:spcAft>
              <a:defRPr/>
            </a:pPr>
            <a:endParaRPr lang="en-US">
              <a:solidFill>
                <a:srgbClr val="969696"/>
              </a:solidFill>
            </a:endParaRPr>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atin typeface="Arial" pitchFamily="34" charset="0"/>
                <a:cs typeface="Arial" pitchFamily="34" charset="0"/>
              </a:defRPr>
            </a:lvl1pPr>
          </a:lstStyle>
          <a:p>
            <a:pPr fontAlgn="base">
              <a:spcBef>
                <a:spcPct val="0"/>
              </a:spcBef>
              <a:spcAft>
                <a:spcPct val="0"/>
              </a:spcAft>
              <a:defRPr/>
            </a:pPr>
            <a:fld id="{F0D63C5B-750B-4A9D-B8A7-99BF600737E3}" type="slidenum">
              <a:rPr lang="ar-SA">
                <a:solidFill>
                  <a:srgbClr val="969696"/>
                </a:solidFill>
              </a:rPr>
              <a:pPr fontAlgn="base">
                <a:spcBef>
                  <a:spcPct val="0"/>
                </a:spcBef>
                <a:spcAft>
                  <a:spcPct val="0"/>
                </a:spcAft>
                <a:defRPr/>
              </a:pPr>
              <a:t>‹#›</a:t>
            </a:fld>
            <a:endParaRPr lang="en-US">
              <a:solidFill>
                <a:srgbClr val="969696"/>
              </a:solidFill>
            </a:endParaRPr>
          </a:p>
        </p:txBody>
      </p:sp>
    </p:spTree>
    <p:extLst>
      <p:ext uri="{BB962C8B-B14F-4D97-AF65-F5344CB8AC3E}">
        <p14:creationId xmlns:p14="http://schemas.microsoft.com/office/powerpoint/2010/main" val="12957735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r" rtl="0" eaLnBrk="0" fontAlgn="base" hangingPunct="0">
        <a:spcBef>
          <a:spcPct val="0"/>
        </a:spcBef>
        <a:spcAft>
          <a:spcPct val="0"/>
        </a:spcAft>
        <a:defRPr sz="4000">
          <a:solidFill>
            <a:schemeClr val="tx2"/>
          </a:solidFill>
          <a:latin typeface="+mj-lt"/>
          <a:ea typeface="+mj-ea"/>
          <a:cs typeface="+mj-cs"/>
        </a:defRPr>
      </a:lvl1pPr>
      <a:lvl2pPr algn="r" rtl="0" eaLnBrk="0" fontAlgn="base" hangingPunct="0">
        <a:spcBef>
          <a:spcPct val="0"/>
        </a:spcBef>
        <a:spcAft>
          <a:spcPct val="0"/>
        </a:spcAft>
        <a:defRPr sz="4000">
          <a:solidFill>
            <a:schemeClr val="tx2"/>
          </a:solidFill>
          <a:latin typeface="Arial Black" pitchFamily="34" charset="0"/>
        </a:defRPr>
      </a:lvl2pPr>
      <a:lvl3pPr algn="r" rtl="0" eaLnBrk="0" fontAlgn="base" hangingPunct="0">
        <a:spcBef>
          <a:spcPct val="0"/>
        </a:spcBef>
        <a:spcAft>
          <a:spcPct val="0"/>
        </a:spcAft>
        <a:defRPr sz="4000">
          <a:solidFill>
            <a:schemeClr val="tx2"/>
          </a:solidFill>
          <a:latin typeface="Arial Black" pitchFamily="34" charset="0"/>
        </a:defRPr>
      </a:lvl3pPr>
      <a:lvl4pPr algn="r" rtl="0" eaLnBrk="0" fontAlgn="base" hangingPunct="0">
        <a:spcBef>
          <a:spcPct val="0"/>
        </a:spcBef>
        <a:spcAft>
          <a:spcPct val="0"/>
        </a:spcAft>
        <a:defRPr sz="4000">
          <a:solidFill>
            <a:schemeClr val="tx2"/>
          </a:solidFill>
          <a:latin typeface="Arial Black" pitchFamily="34" charset="0"/>
        </a:defRPr>
      </a:lvl4pPr>
      <a:lvl5pPr algn="r" rtl="0" eaLnBrk="0" fontAlgn="base" hangingPunct="0">
        <a:spcBef>
          <a:spcPct val="0"/>
        </a:spcBef>
        <a:spcAft>
          <a:spcPct val="0"/>
        </a:spcAft>
        <a:defRPr sz="4000">
          <a:solidFill>
            <a:schemeClr val="tx2"/>
          </a:solidFill>
          <a:latin typeface="Arial Black" pitchFamily="34" charset="0"/>
        </a:defRPr>
      </a:lvl5pPr>
      <a:lvl6pPr marL="457200" algn="r" rtl="0" fontAlgn="base">
        <a:spcBef>
          <a:spcPct val="0"/>
        </a:spcBef>
        <a:spcAft>
          <a:spcPct val="0"/>
        </a:spcAft>
        <a:defRPr sz="4000">
          <a:solidFill>
            <a:schemeClr val="tx2"/>
          </a:solidFill>
          <a:latin typeface="Arial Black" pitchFamily="34" charset="0"/>
        </a:defRPr>
      </a:lvl6pPr>
      <a:lvl7pPr marL="914400" algn="r" rtl="0" fontAlgn="base">
        <a:spcBef>
          <a:spcPct val="0"/>
        </a:spcBef>
        <a:spcAft>
          <a:spcPct val="0"/>
        </a:spcAft>
        <a:defRPr sz="4000">
          <a:solidFill>
            <a:schemeClr val="tx2"/>
          </a:solidFill>
          <a:latin typeface="Arial Black" pitchFamily="34" charset="0"/>
        </a:defRPr>
      </a:lvl7pPr>
      <a:lvl8pPr marL="1371600" algn="r" rtl="0" fontAlgn="base">
        <a:spcBef>
          <a:spcPct val="0"/>
        </a:spcBef>
        <a:spcAft>
          <a:spcPct val="0"/>
        </a:spcAft>
        <a:defRPr sz="4000">
          <a:solidFill>
            <a:schemeClr val="tx2"/>
          </a:solidFill>
          <a:latin typeface="Arial Black" pitchFamily="34" charset="0"/>
        </a:defRPr>
      </a:lvl8pPr>
      <a:lvl9pPr marL="1828800" algn="r" rtl="0" fontAlgn="base">
        <a:spcBef>
          <a:spcPct val="0"/>
        </a:spcBef>
        <a:spcAft>
          <a:spcPct val="0"/>
        </a:spcAft>
        <a:defRPr sz="4000">
          <a:solidFill>
            <a:schemeClr val="tx2"/>
          </a:solidFill>
          <a:latin typeface="Arial Black" pitchFamily="34" charset="0"/>
        </a:defRPr>
      </a:lvl9pPr>
    </p:titleStyle>
    <p:bodyStyle>
      <a:lvl1pPr marL="342900" indent="-342900" algn="r" rtl="1" eaLnBrk="0" fontAlgn="base" hangingPunct="0">
        <a:spcBef>
          <a:spcPct val="20000"/>
        </a:spcBef>
        <a:spcAft>
          <a:spcPct val="0"/>
        </a:spcAft>
        <a:buChar char="•"/>
        <a:defRPr sz="3200">
          <a:solidFill>
            <a:srgbClr val="8FDAFF"/>
          </a:solidFill>
          <a:latin typeface="+mn-lt"/>
          <a:ea typeface="+mn-ea"/>
          <a:cs typeface="+mn-cs"/>
        </a:defRPr>
      </a:lvl1pPr>
      <a:lvl2pPr marL="742950" indent="-285750" algn="r" rtl="1" eaLnBrk="0" fontAlgn="base" hangingPunct="0">
        <a:spcBef>
          <a:spcPct val="20000"/>
        </a:spcBef>
        <a:spcAft>
          <a:spcPct val="0"/>
        </a:spcAft>
        <a:buChar char="–"/>
        <a:defRPr sz="2800">
          <a:solidFill>
            <a:srgbClr val="8FDAFF"/>
          </a:solidFill>
          <a:latin typeface="+mn-lt"/>
        </a:defRPr>
      </a:lvl2pPr>
      <a:lvl3pPr marL="1143000" indent="-228600" algn="r" rtl="1" eaLnBrk="0" fontAlgn="base" hangingPunct="0">
        <a:spcBef>
          <a:spcPct val="20000"/>
        </a:spcBef>
        <a:spcAft>
          <a:spcPct val="0"/>
        </a:spcAft>
        <a:buChar char="•"/>
        <a:defRPr sz="2400">
          <a:solidFill>
            <a:srgbClr val="8FDAFF"/>
          </a:solidFill>
          <a:latin typeface="+mn-lt"/>
        </a:defRPr>
      </a:lvl3pPr>
      <a:lvl4pPr marL="1600200" indent="-228600" algn="r" rtl="1" eaLnBrk="0" fontAlgn="base" hangingPunct="0">
        <a:spcBef>
          <a:spcPct val="20000"/>
        </a:spcBef>
        <a:spcAft>
          <a:spcPct val="0"/>
        </a:spcAft>
        <a:buChar char="–"/>
        <a:defRPr sz="2000">
          <a:solidFill>
            <a:srgbClr val="8FDAFF"/>
          </a:solidFill>
          <a:latin typeface="+mn-lt"/>
        </a:defRPr>
      </a:lvl4pPr>
      <a:lvl5pPr marL="2057400" indent="-228600" algn="r" rtl="1" eaLnBrk="0" fontAlgn="base" hangingPunct="0">
        <a:spcBef>
          <a:spcPct val="20000"/>
        </a:spcBef>
        <a:spcAft>
          <a:spcPct val="0"/>
        </a:spcAft>
        <a:buChar char="»"/>
        <a:defRPr sz="2000">
          <a:solidFill>
            <a:srgbClr val="8FDAFF"/>
          </a:solidFill>
          <a:latin typeface="+mn-lt"/>
        </a:defRPr>
      </a:lvl5pPr>
      <a:lvl6pPr marL="2514600" indent="-228600" algn="r" rtl="1" fontAlgn="base">
        <a:spcBef>
          <a:spcPct val="20000"/>
        </a:spcBef>
        <a:spcAft>
          <a:spcPct val="0"/>
        </a:spcAft>
        <a:buChar char="»"/>
        <a:defRPr sz="2000">
          <a:solidFill>
            <a:srgbClr val="8FDAFF"/>
          </a:solidFill>
          <a:latin typeface="+mn-lt"/>
        </a:defRPr>
      </a:lvl6pPr>
      <a:lvl7pPr marL="2971800" indent="-228600" algn="r" rtl="1" fontAlgn="base">
        <a:spcBef>
          <a:spcPct val="20000"/>
        </a:spcBef>
        <a:spcAft>
          <a:spcPct val="0"/>
        </a:spcAft>
        <a:buChar char="»"/>
        <a:defRPr sz="2000">
          <a:solidFill>
            <a:srgbClr val="8FDAFF"/>
          </a:solidFill>
          <a:latin typeface="+mn-lt"/>
        </a:defRPr>
      </a:lvl7pPr>
      <a:lvl8pPr marL="3429000" indent="-228600" algn="r" rtl="1" fontAlgn="base">
        <a:spcBef>
          <a:spcPct val="20000"/>
        </a:spcBef>
        <a:spcAft>
          <a:spcPct val="0"/>
        </a:spcAft>
        <a:buChar char="»"/>
        <a:defRPr sz="2000">
          <a:solidFill>
            <a:srgbClr val="8FDAFF"/>
          </a:solidFill>
          <a:latin typeface="+mn-lt"/>
        </a:defRPr>
      </a:lvl8pPr>
      <a:lvl9pPr marL="3886200" indent="-228600" algn="r" rtl="1" fontAlgn="base">
        <a:spcBef>
          <a:spcPct val="20000"/>
        </a:spcBef>
        <a:spcAft>
          <a:spcPct val="0"/>
        </a:spcAft>
        <a:buChar char="»"/>
        <a:defRPr sz="2000">
          <a:solidFill>
            <a:srgbClr val="8FDAFF"/>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893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0" y="1341438"/>
            <a:ext cx="88931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000">
                <a:latin typeface="Arial" pitchFamily="34" charset="0"/>
              </a:defRPr>
            </a:lvl1pPr>
          </a:lstStyle>
          <a:p>
            <a:pPr fontAlgn="base">
              <a:spcBef>
                <a:spcPct val="0"/>
              </a:spcBef>
              <a:spcAft>
                <a:spcPct val="0"/>
              </a:spcAft>
              <a:defRPr/>
            </a:pPr>
            <a:endParaRPr lang="en-US">
              <a:solidFill>
                <a:srgbClr val="969696"/>
              </a:solidFill>
            </a:endParaRPr>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lgn="ctr" fontAlgn="base">
              <a:spcBef>
                <a:spcPct val="0"/>
              </a:spcBef>
              <a:spcAft>
                <a:spcPct val="0"/>
              </a:spcAft>
              <a:defRPr/>
            </a:pPr>
            <a:endParaRPr lang="en-US">
              <a:solidFill>
                <a:srgbClr val="969696"/>
              </a:solidFill>
            </a:endParaRPr>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atin typeface="Arial" pitchFamily="34" charset="0"/>
                <a:cs typeface="Arial" pitchFamily="34" charset="0"/>
              </a:defRPr>
            </a:lvl1pPr>
          </a:lstStyle>
          <a:p>
            <a:pPr fontAlgn="base">
              <a:spcBef>
                <a:spcPct val="0"/>
              </a:spcBef>
              <a:spcAft>
                <a:spcPct val="0"/>
              </a:spcAft>
              <a:defRPr/>
            </a:pPr>
            <a:fld id="{F0D63C5B-750B-4A9D-B8A7-99BF600737E3}" type="slidenum">
              <a:rPr lang="ar-SA">
                <a:solidFill>
                  <a:srgbClr val="969696"/>
                </a:solidFill>
              </a:rPr>
              <a:pPr fontAlgn="base">
                <a:spcBef>
                  <a:spcPct val="0"/>
                </a:spcBef>
                <a:spcAft>
                  <a:spcPct val="0"/>
                </a:spcAft>
                <a:defRPr/>
              </a:pPr>
              <a:t>‹#›</a:t>
            </a:fld>
            <a:endParaRPr lang="en-US">
              <a:solidFill>
                <a:srgbClr val="969696"/>
              </a:solidFill>
            </a:endParaRPr>
          </a:p>
        </p:txBody>
      </p:sp>
    </p:spTree>
    <p:extLst>
      <p:ext uri="{BB962C8B-B14F-4D97-AF65-F5344CB8AC3E}">
        <p14:creationId xmlns:p14="http://schemas.microsoft.com/office/powerpoint/2010/main" val="399634943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r" rtl="0" eaLnBrk="0" fontAlgn="base" hangingPunct="0">
        <a:spcBef>
          <a:spcPct val="0"/>
        </a:spcBef>
        <a:spcAft>
          <a:spcPct val="0"/>
        </a:spcAft>
        <a:defRPr sz="4000">
          <a:solidFill>
            <a:schemeClr val="tx2"/>
          </a:solidFill>
          <a:latin typeface="+mj-lt"/>
          <a:ea typeface="+mj-ea"/>
          <a:cs typeface="+mj-cs"/>
        </a:defRPr>
      </a:lvl1pPr>
      <a:lvl2pPr algn="r" rtl="0" eaLnBrk="0" fontAlgn="base" hangingPunct="0">
        <a:spcBef>
          <a:spcPct val="0"/>
        </a:spcBef>
        <a:spcAft>
          <a:spcPct val="0"/>
        </a:spcAft>
        <a:defRPr sz="4000">
          <a:solidFill>
            <a:schemeClr val="tx2"/>
          </a:solidFill>
          <a:latin typeface="Arial Black" pitchFamily="34" charset="0"/>
        </a:defRPr>
      </a:lvl2pPr>
      <a:lvl3pPr algn="r" rtl="0" eaLnBrk="0" fontAlgn="base" hangingPunct="0">
        <a:spcBef>
          <a:spcPct val="0"/>
        </a:spcBef>
        <a:spcAft>
          <a:spcPct val="0"/>
        </a:spcAft>
        <a:defRPr sz="4000">
          <a:solidFill>
            <a:schemeClr val="tx2"/>
          </a:solidFill>
          <a:latin typeface="Arial Black" pitchFamily="34" charset="0"/>
        </a:defRPr>
      </a:lvl3pPr>
      <a:lvl4pPr algn="r" rtl="0" eaLnBrk="0" fontAlgn="base" hangingPunct="0">
        <a:spcBef>
          <a:spcPct val="0"/>
        </a:spcBef>
        <a:spcAft>
          <a:spcPct val="0"/>
        </a:spcAft>
        <a:defRPr sz="4000">
          <a:solidFill>
            <a:schemeClr val="tx2"/>
          </a:solidFill>
          <a:latin typeface="Arial Black" pitchFamily="34" charset="0"/>
        </a:defRPr>
      </a:lvl4pPr>
      <a:lvl5pPr algn="r" rtl="0" eaLnBrk="0" fontAlgn="base" hangingPunct="0">
        <a:spcBef>
          <a:spcPct val="0"/>
        </a:spcBef>
        <a:spcAft>
          <a:spcPct val="0"/>
        </a:spcAft>
        <a:defRPr sz="4000">
          <a:solidFill>
            <a:schemeClr val="tx2"/>
          </a:solidFill>
          <a:latin typeface="Arial Black" pitchFamily="34" charset="0"/>
        </a:defRPr>
      </a:lvl5pPr>
      <a:lvl6pPr marL="457200" algn="r" rtl="0" fontAlgn="base">
        <a:spcBef>
          <a:spcPct val="0"/>
        </a:spcBef>
        <a:spcAft>
          <a:spcPct val="0"/>
        </a:spcAft>
        <a:defRPr sz="4000">
          <a:solidFill>
            <a:schemeClr val="tx2"/>
          </a:solidFill>
          <a:latin typeface="Arial Black" pitchFamily="34" charset="0"/>
        </a:defRPr>
      </a:lvl6pPr>
      <a:lvl7pPr marL="914400" algn="r" rtl="0" fontAlgn="base">
        <a:spcBef>
          <a:spcPct val="0"/>
        </a:spcBef>
        <a:spcAft>
          <a:spcPct val="0"/>
        </a:spcAft>
        <a:defRPr sz="4000">
          <a:solidFill>
            <a:schemeClr val="tx2"/>
          </a:solidFill>
          <a:latin typeface="Arial Black" pitchFamily="34" charset="0"/>
        </a:defRPr>
      </a:lvl7pPr>
      <a:lvl8pPr marL="1371600" algn="r" rtl="0" fontAlgn="base">
        <a:spcBef>
          <a:spcPct val="0"/>
        </a:spcBef>
        <a:spcAft>
          <a:spcPct val="0"/>
        </a:spcAft>
        <a:defRPr sz="4000">
          <a:solidFill>
            <a:schemeClr val="tx2"/>
          </a:solidFill>
          <a:latin typeface="Arial Black" pitchFamily="34" charset="0"/>
        </a:defRPr>
      </a:lvl8pPr>
      <a:lvl9pPr marL="1828800" algn="r" rtl="0" fontAlgn="base">
        <a:spcBef>
          <a:spcPct val="0"/>
        </a:spcBef>
        <a:spcAft>
          <a:spcPct val="0"/>
        </a:spcAft>
        <a:defRPr sz="4000">
          <a:solidFill>
            <a:schemeClr val="tx2"/>
          </a:solidFill>
          <a:latin typeface="Arial Black" pitchFamily="34" charset="0"/>
        </a:defRPr>
      </a:lvl9pPr>
    </p:titleStyle>
    <p:bodyStyle>
      <a:lvl1pPr marL="342900" indent="-342900" algn="r" rtl="1" eaLnBrk="0" fontAlgn="base" hangingPunct="0">
        <a:spcBef>
          <a:spcPct val="20000"/>
        </a:spcBef>
        <a:spcAft>
          <a:spcPct val="0"/>
        </a:spcAft>
        <a:buChar char="•"/>
        <a:defRPr sz="3200">
          <a:solidFill>
            <a:srgbClr val="8FDAFF"/>
          </a:solidFill>
          <a:latin typeface="+mn-lt"/>
          <a:ea typeface="+mn-ea"/>
          <a:cs typeface="+mn-cs"/>
        </a:defRPr>
      </a:lvl1pPr>
      <a:lvl2pPr marL="742950" indent="-285750" algn="r" rtl="1" eaLnBrk="0" fontAlgn="base" hangingPunct="0">
        <a:spcBef>
          <a:spcPct val="20000"/>
        </a:spcBef>
        <a:spcAft>
          <a:spcPct val="0"/>
        </a:spcAft>
        <a:buChar char="–"/>
        <a:defRPr sz="2800">
          <a:solidFill>
            <a:srgbClr val="8FDAFF"/>
          </a:solidFill>
          <a:latin typeface="+mn-lt"/>
        </a:defRPr>
      </a:lvl2pPr>
      <a:lvl3pPr marL="1143000" indent="-228600" algn="r" rtl="1" eaLnBrk="0" fontAlgn="base" hangingPunct="0">
        <a:spcBef>
          <a:spcPct val="20000"/>
        </a:spcBef>
        <a:spcAft>
          <a:spcPct val="0"/>
        </a:spcAft>
        <a:buChar char="•"/>
        <a:defRPr sz="2400">
          <a:solidFill>
            <a:srgbClr val="8FDAFF"/>
          </a:solidFill>
          <a:latin typeface="+mn-lt"/>
        </a:defRPr>
      </a:lvl3pPr>
      <a:lvl4pPr marL="1600200" indent="-228600" algn="r" rtl="1" eaLnBrk="0" fontAlgn="base" hangingPunct="0">
        <a:spcBef>
          <a:spcPct val="20000"/>
        </a:spcBef>
        <a:spcAft>
          <a:spcPct val="0"/>
        </a:spcAft>
        <a:buChar char="–"/>
        <a:defRPr sz="2000">
          <a:solidFill>
            <a:srgbClr val="8FDAFF"/>
          </a:solidFill>
          <a:latin typeface="+mn-lt"/>
        </a:defRPr>
      </a:lvl4pPr>
      <a:lvl5pPr marL="2057400" indent="-228600" algn="r" rtl="1" eaLnBrk="0" fontAlgn="base" hangingPunct="0">
        <a:spcBef>
          <a:spcPct val="20000"/>
        </a:spcBef>
        <a:spcAft>
          <a:spcPct val="0"/>
        </a:spcAft>
        <a:buChar char="»"/>
        <a:defRPr sz="2000">
          <a:solidFill>
            <a:srgbClr val="8FDAFF"/>
          </a:solidFill>
          <a:latin typeface="+mn-lt"/>
        </a:defRPr>
      </a:lvl5pPr>
      <a:lvl6pPr marL="2514600" indent="-228600" algn="r" rtl="1" fontAlgn="base">
        <a:spcBef>
          <a:spcPct val="20000"/>
        </a:spcBef>
        <a:spcAft>
          <a:spcPct val="0"/>
        </a:spcAft>
        <a:buChar char="»"/>
        <a:defRPr sz="2000">
          <a:solidFill>
            <a:srgbClr val="8FDAFF"/>
          </a:solidFill>
          <a:latin typeface="+mn-lt"/>
        </a:defRPr>
      </a:lvl6pPr>
      <a:lvl7pPr marL="2971800" indent="-228600" algn="r" rtl="1" fontAlgn="base">
        <a:spcBef>
          <a:spcPct val="20000"/>
        </a:spcBef>
        <a:spcAft>
          <a:spcPct val="0"/>
        </a:spcAft>
        <a:buChar char="»"/>
        <a:defRPr sz="2000">
          <a:solidFill>
            <a:srgbClr val="8FDAFF"/>
          </a:solidFill>
          <a:latin typeface="+mn-lt"/>
        </a:defRPr>
      </a:lvl7pPr>
      <a:lvl8pPr marL="3429000" indent="-228600" algn="r" rtl="1" fontAlgn="base">
        <a:spcBef>
          <a:spcPct val="20000"/>
        </a:spcBef>
        <a:spcAft>
          <a:spcPct val="0"/>
        </a:spcAft>
        <a:buChar char="»"/>
        <a:defRPr sz="2000">
          <a:solidFill>
            <a:srgbClr val="8FDAFF"/>
          </a:solidFill>
          <a:latin typeface="+mn-lt"/>
        </a:defRPr>
      </a:lvl8pPr>
      <a:lvl9pPr marL="3886200" indent="-228600" algn="r" rtl="1" fontAlgn="base">
        <a:spcBef>
          <a:spcPct val="20000"/>
        </a:spcBef>
        <a:spcAft>
          <a:spcPct val="0"/>
        </a:spcAft>
        <a:buChar char="»"/>
        <a:defRPr sz="2000">
          <a:solidFill>
            <a:srgbClr val="8FDAFF"/>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893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0" y="1341438"/>
            <a:ext cx="88931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000">
                <a:latin typeface="Arial" pitchFamily="34" charset="0"/>
              </a:defRPr>
            </a:lvl1pPr>
          </a:lstStyle>
          <a:p>
            <a:pPr fontAlgn="base">
              <a:spcBef>
                <a:spcPct val="0"/>
              </a:spcBef>
              <a:spcAft>
                <a:spcPct val="0"/>
              </a:spcAft>
              <a:defRPr/>
            </a:pPr>
            <a:endParaRPr lang="en-US">
              <a:solidFill>
                <a:srgbClr val="969696"/>
              </a:solidFill>
            </a:endParaRPr>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lgn="ctr" fontAlgn="base">
              <a:spcBef>
                <a:spcPct val="0"/>
              </a:spcBef>
              <a:spcAft>
                <a:spcPct val="0"/>
              </a:spcAft>
              <a:defRPr/>
            </a:pPr>
            <a:endParaRPr lang="en-US">
              <a:solidFill>
                <a:srgbClr val="969696"/>
              </a:solidFill>
            </a:endParaRPr>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atin typeface="Arial" pitchFamily="34" charset="0"/>
                <a:cs typeface="Arial" pitchFamily="34" charset="0"/>
              </a:defRPr>
            </a:lvl1pPr>
          </a:lstStyle>
          <a:p>
            <a:pPr fontAlgn="base">
              <a:spcBef>
                <a:spcPct val="0"/>
              </a:spcBef>
              <a:spcAft>
                <a:spcPct val="0"/>
              </a:spcAft>
              <a:defRPr/>
            </a:pPr>
            <a:fld id="{F0D63C5B-750B-4A9D-B8A7-99BF600737E3}" type="slidenum">
              <a:rPr lang="ar-SA">
                <a:solidFill>
                  <a:srgbClr val="969696"/>
                </a:solidFill>
              </a:rPr>
              <a:pPr fontAlgn="base">
                <a:spcBef>
                  <a:spcPct val="0"/>
                </a:spcBef>
                <a:spcAft>
                  <a:spcPct val="0"/>
                </a:spcAft>
                <a:defRPr/>
              </a:pPr>
              <a:t>‹#›</a:t>
            </a:fld>
            <a:endParaRPr lang="en-US">
              <a:solidFill>
                <a:srgbClr val="969696"/>
              </a:solidFill>
            </a:endParaRPr>
          </a:p>
        </p:txBody>
      </p:sp>
    </p:spTree>
    <p:extLst>
      <p:ext uri="{BB962C8B-B14F-4D97-AF65-F5344CB8AC3E}">
        <p14:creationId xmlns:p14="http://schemas.microsoft.com/office/powerpoint/2010/main" val="99615800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r" rtl="0" eaLnBrk="0" fontAlgn="base" hangingPunct="0">
        <a:spcBef>
          <a:spcPct val="0"/>
        </a:spcBef>
        <a:spcAft>
          <a:spcPct val="0"/>
        </a:spcAft>
        <a:defRPr sz="4000">
          <a:solidFill>
            <a:schemeClr val="tx2"/>
          </a:solidFill>
          <a:latin typeface="+mj-lt"/>
          <a:ea typeface="+mj-ea"/>
          <a:cs typeface="+mj-cs"/>
        </a:defRPr>
      </a:lvl1pPr>
      <a:lvl2pPr algn="r" rtl="0" eaLnBrk="0" fontAlgn="base" hangingPunct="0">
        <a:spcBef>
          <a:spcPct val="0"/>
        </a:spcBef>
        <a:spcAft>
          <a:spcPct val="0"/>
        </a:spcAft>
        <a:defRPr sz="4000">
          <a:solidFill>
            <a:schemeClr val="tx2"/>
          </a:solidFill>
          <a:latin typeface="Arial Black" pitchFamily="34" charset="0"/>
        </a:defRPr>
      </a:lvl2pPr>
      <a:lvl3pPr algn="r" rtl="0" eaLnBrk="0" fontAlgn="base" hangingPunct="0">
        <a:spcBef>
          <a:spcPct val="0"/>
        </a:spcBef>
        <a:spcAft>
          <a:spcPct val="0"/>
        </a:spcAft>
        <a:defRPr sz="4000">
          <a:solidFill>
            <a:schemeClr val="tx2"/>
          </a:solidFill>
          <a:latin typeface="Arial Black" pitchFamily="34" charset="0"/>
        </a:defRPr>
      </a:lvl3pPr>
      <a:lvl4pPr algn="r" rtl="0" eaLnBrk="0" fontAlgn="base" hangingPunct="0">
        <a:spcBef>
          <a:spcPct val="0"/>
        </a:spcBef>
        <a:spcAft>
          <a:spcPct val="0"/>
        </a:spcAft>
        <a:defRPr sz="4000">
          <a:solidFill>
            <a:schemeClr val="tx2"/>
          </a:solidFill>
          <a:latin typeface="Arial Black" pitchFamily="34" charset="0"/>
        </a:defRPr>
      </a:lvl4pPr>
      <a:lvl5pPr algn="r" rtl="0" eaLnBrk="0" fontAlgn="base" hangingPunct="0">
        <a:spcBef>
          <a:spcPct val="0"/>
        </a:spcBef>
        <a:spcAft>
          <a:spcPct val="0"/>
        </a:spcAft>
        <a:defRPr sz="4000">
          <a:solidFill>
            <a:schemeClr val="tx2"/>
          </a:solidFill>
          <a:latin typeface="Arial Black" pitchFamily="34" charset="0"/>
        </a:defRPr>
      </a:lvl5pPr>
      <a:lvl6pPr marL="457200" algn="r" rtl="0" fontAlgn="base">
        <a:spcBef>
          <a:spcPct val="0"/>
        </a:spcBef>
        <a:spcAft>
          <a:spcPct val="0"/>
        </a:spcAft>
        <a:defRPr sz="4000">
          <a:solidFill>
            <a:schemeClr val="tx2"/>
          </a:solidFill>
          <a:latin typeface="Arial Black" pitchFamily="34" charset="0"/>
        </a:defRPr>
      </a:lvl6pPr>
      <a:lvl7pPr marL="914400" algn="r" rtl="0" fontAlgn="base">
        <a:spcBef>
          <a:spcPct val="0"/>
        </a:spcBef>
        <a:spcAft>
          <a:spcPct val="0"/>
        </a:spcAft>
        <a:defRPr sz="4000">
          <a:solidFill>
            <a:schemeClr val="tx2"/>
          </a:solidFill>
          <a:latin typeface="Arial Black" pitchFamily="34" charset="0"/>
        </a:defRPr>
      </a:lvl7pPr>
      <a:lvl8pPr marL="1371600" algn="r" rtl="0" fontAlgn="base">
        <a:spcBef>
          <a:spcPct val="0"/>
        </a:spcBef>
        <a:spcAft>
          <a:spcPct val="0"/>
        </a:spcAft>
        <a:defRPr sz="4000">
          <a:solidFill>
            <a:schemeClr val="tx2"/>
          </a:solidFill>
          <a:latin typeface="Arial Black" pitchFamily="34" charset="0"/>
        </a:defRPr>
      </a:lvl8pPr>
      <a:lvl9pPr marL="1828800" algn="r" rtl="0" fontAlgn="base">
        <a:spcBef>
          <a:spcPct val="0"/>
        </a:spcBef>
        <a:spcAft>
          <a:spcPct val="0"/>
        </a:spcAft>
        <a:defRPr sz="4000">
          <a:solidFill>
            <a:schemeClr val="tx2"/>
          </a:solidFill>
          <a:latin typeface="Arial Black" pitchFamily="34" charset="0"/>
        </a:defRPr>
      </a:lvl9pPr>
    </p:titleStyle>
    <p:bodyStyle>
      <a:lvl1pPr marL="342900" indent="-342900" algn="r" rtl="1" eaLnBrk="0" fontAlgn="base" hangingPunct="0">
        <a:spcBef>
          <a:spcPct val="20000"/>
        </a:spcBef>
        <a:spcAft>
          <a:spcPct val="0"/>
        </a:spcAft>
        <a:buChar char="•"/>
        <a:defRPr sz="3200">
          <a:solidFill>
            <a:srgbClr val="8FDAFF"/>
          </a:solidFill>
          <a:latin typeface="+mn-lt"/>
          <a:ea typeface="+mn-ea"/>
          <a:cs typeface="+mn-cs"/>
        </a:defRPr>
      </a:lvl1pPr>
      <a:lvl2pPr marL="742950" indent="-285750" algn="r" rtl="1" eaLnBrk="0" fontAlgn="base" hangingPunct="0">
        <a:spcBef>
          <a:spcPct val="20000"/>
        </a:spcBef>
        <a:spcAft>
          <a:spcPct val="0"/>
        </a:spcAft>
        <a:buChar char="–"/>
        <a:defRPr sz="2800">
          <a:solidFill>
            <a:srgbClr val="8FDAFF"/>
          </a:solidFill>
          <a:latin typeface="+mn-lt"/>
        </a:defRPr>
      </a:lvl2pPr>
      <a:lvl3pPr marL="1143000" indent="-228600" algn="r" rtl="1" eaLnBrk="0" fontAlgn="base" hangingPunct="0">
        <a:spcBef>
          <a:spcPct val="20000"/>
        </a:spcBef>
        <a:spcAft>
          <a:spcPct val="0"/>
        </a:spcAft>
        <a:buChar char="•"/>
        <a:defRPr sz="2400">
          <a:solidFill>
            <a:srgbClr val="8FDAFF"/>
          </a:solidFill>
          <a:latin typeface="+mn-lt"/>
        </a:defRPr>
      </a:lvl3pPr>
      <a:lvl4pPr marL="1600200" indent="-228600" algn="r" rtl="1" eaLnBrk="0" fontAlgn="base" hangingPunct="0">
        <a:spcBef>
          <a:spcPct val="20000"/>
        </a:spcBef>
        <a:spcAft>
          <a:spcPct val="0"/>
        </a:spcAft>
        <a:buChar char="–"/>
        <a:defRPr sz="2000">
          <a:solidFill>
            <a:srgbClr val="8FDAFF"/>
          </a:solidFill>
          <a:latin typeface="+mn-lt"/>
        </a:defRPr>
      </a:lvl4pPr>
      <a:lvl5pPr marL="2057400" indent="-228600" algn="r" rtl="1" eaLnBrk="0" fontAlgn="base" hangingPunct="0">
        <a:spcBef>
          <a:spcPct val="20000"/>
        </a:spcBef>
        <a:spcAft>
          <a:spcPct val="0"/>
        </a:spcAft>
        <a:buChar char="»"/>
        <a:defRPr sz="2000">
          <a:solidFill>
            <a:srgbClr val="8FDAFF"/>
          </a:solidFill>
          <a:latin typeface="+mn-lt"/>
        </a:defRPr>
      </a:lvl5pPr>
      <a:lvl6pPr marL="2514600" indent="-228600" algn="r" rtl="1" fontAlgn="base">
        <a:spcBef>
          <a:spcPct val="20000"/>
        </a:spcBef>
        <a:spcAft>
          <a:spcPct val="0"/>
        </a:spcAft>
        <a:buChar char="»"/>
        <a:defRPr sz="2000">
          <a:solidFill>
            <a:srgbClr val="8FDAFF"/>
          </a:solidFill>
          <a:latin typeface="+mn-lt"/>
        </a:defRPr>
      </a:lvl6pPr>
      <a:lvl7pPr marL="2971800" indent="-228600" algn="r" rtl="1" fontAlgn="base">
        <a:spcBef>
          <a:spcPct val="20000"/>
        </a:spcBef>
        <a:spcAft>
          <a:spcPct val="0"/>
        </a:spcAft>
        <a:buChar char="»"/>
        <a:defRPr sz="2000">
          <a:solidFill>
            <a:srgbClr val="8FDAFF"/>
          </a:solidFill>
          <a:latin typeface="+mn-lt"/>
        </a:defRPr>
      </a:lvl7pPr>
      <a:lvl8pPr marL="3429000" indent="-228600" algn="r" rtl="1" fontAlgn="base">
        <a:spcBef>
          <a:spcPct val="20000"/>
        </a:spcBef>
        <a:spcAft>
          <a:spcPct val="0"/>
        </a:spcAft>
        <a:buChar char="»"/>
        <a:defRPr sz="2000">
          <a:solidFill>
            <a:srgbClr val="8FDAFF"/>
          </a:solidFill>
          <a:latin typeface="+mn-lt"/>
        </a:defRPr>
      </a:lvl8pPr>
      <a:lvl9pPr marL="3886200" indent="-228600" algn="r" rtl="1" fontAlgn="base">
        <a:spcBef>
          <a:spcPct val="20000"/>
        </a:spcBef>
        <a:spcAft>
          <a:spcPct val="0"/>
        </a:spcAft>
        <a:buChar char="»"/>
        <a:defRPr sz="2000">
          <a:solidFill>
            <a:srgbClr val="8FDAFF"/>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893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0" y="1341438"/>
            <a:ext cx="88931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000">
                <a:latin typeface="Arial" pitchFamily="34" charset="0"/>
              </a:defRPr>
            </a:lvl1pPr>
          </a:lstStyle>
          <a:p>
            <a:pPr fontAlgn="base">
              <a:spcBef>
                <a:spcPct val="0"/>
              </a:spcBef>
              <a:spcAft>
                <a:spcPct val="0"/>
              </a:spcAft>
              <a:defRPr/>
            </a:pPr>
            <a:endParaRPr lang="en-US">
              <a:solidFill>
                <a:srgbClr val="969696"/>
              </a:solidFill>
            </a:endParaRPr>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lgn="ctr" fontAlgn="base">
              <a:spcBef>
                <a:spcPct val="0"/>
              </a:spcBef>
              <a:spcAft>
                <a:spcPct val="0"/>
              </a:spcAft>
              <a:defRPr/>
            </a:pPr>
            <a:endParaRPr lang="en-US">
              <a:solidFill>
                <a:srgbClr val="969696"/>
              </a:solidFill>
            </a:endParaRPr>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atin typeface="Arial" pitchFamily="34" charset="0"/>
                <a:cs typeface="Arial" pitchFamily="34" charset="0"/>
              </a:defRPr>
            </a:lvl1pPr>
          </a:lstStyle>
          <a:p>
            <a:pPr fontAlgn="base">
              <a:spcBef>
                <a:spcPct val="0"/>
              </a:spcBef>
              <a:spcAft>
                <a:spcPct val="0"/>
              </a:spcAft>
              <a:defRPr/>
            </a:pPr>
            <a:fld id="{F0D63C5B-750B-4A9D-B8A7-99BF600737E3}" type="slidenum">
              <a:rPr lang="ar-SA">
                <a:solidFill>
                  <a:srgbClr val="969696"/>
                </a:solidFill>
              </a:rPr>
              <a:pPr fontAlgn="base">
                <a:spcBef>
                  <a:spcPct val="0"/>
                </a:spcBef>
                <a:spcAft>
                  <a:spcPct val="0"/>
                </a:spcAft>
                <a:defRPr/>
              </a:pPr>
              <a:t>‹#›</a:t>
            </a:fld>
            <a:endParaRPr lang="en-US">
              <a:solidFill>
                <a:srgbClr val="969696"/>
              </a:solidFill>
            </a:endParaRPr>
          </a:p>
        </p:txBody>
      </p:sp>
    </p:spTree>
    <p:extLst>
      <p:ext uri="{BB962C8B-B14F-4D97-AF65-F5344CB8AC3E}">
        <p14:creationId xmlns:p14="http://schemas.microsoft.com/office/powerpoint/2010/main" val="325710455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r" rtl="0" eaLnBrk="0" fontAlgn="base" hangingPunct="0">
        <a:spcBef>
          <a:spcPct val="0"/>
        </a:spcBef>
        <a:spcAft>
          <a:spcPct val="0"/>
        </a:spcAft>
        <a:defRPr sz="4000">
          <a:solidFill>
            <a:schemeClr val="tx2"/>
          </a:solidFill>
          <a:latin typeface="+mj-lt"/>
          <a:ea typeface="+mj-ea"/>
          <a:cs typeface="+mj-cs"/>
        </a:defRPr>
      </a:lvl1pPr>
      <a:lvl2pPr algn="r" rtl="0" eaLnBrk="0" fontAlgn="base" hangingPunct="0">
        <a:spcBef>
          <a:spcPct val="0"/>
        </a:spcBef>
        <a:spcAft>
          <a:spcPct val="0"/>
        </a:spcAft>
        <a:defRPr sz="4000">
          <a:solidFill>
            <a:schemeClr val="tx2"/>
          </a:solidFill>
          <a:latin typeface="Arial Black" pitchFamily="34" charset="0"/>
        </a:defRPr>
      </a:lvl2pPr>
      <a:lvl3pPr algn="r" rtl="0" eaLnBrk="0" fontAlgn="base" hangingPunct="0">
        <a:spcBef>
          <a:spcPct val="0"/>
        </a:spcBef>
        <a:spcAft>
          <a:spcPct val="0"/>
        </a:spcAft>
        <a:defRPr sz="4000">
          <a:solidFill>
            <a:schemeClr val="tx2"/>
          </a:solidFill>
          <a:latin typeface="Arial Black" pitchFamily="34" charset="0"/>
        </a:defRPr>
      </a:lvl3pPr>
      <a:lvl4pPr algn="r" rtl="0" eaLnBrk="0" fontAlgn="base" hangingPunct="0">
        <a:spcBef>
          <a:spcPct val="0"/>
        </a:spcBef>
        <a:spcAft>
          <a:spcPct val="0"/>
        </a:spcAft>
        <a:defRPr sz="4000">
          <a:solidFill>
            <a:schemeClr val="tx2"/>
          </a:solidFill>
          <a:latin typeface="Arial Black" pitchFamily="34" charset="0"/>
        </a:defRPr>
      </a:lvl4pPr>
      <a:lvl5pPr algn="r" rtl="0" eaLnBrk="0" fontAlgn="base" hangingPunct="0">
        <a:spcBef>
          <a:spcPct val="0"/>
        </a:spcBef>
        <a:spcAft>
          <a:spcPct val="0"/>
        </a:spcAft>
        <a:defRPr sz="4000">
          <a:solidFill>
            <a:schemeClr val="tx2"/>
          </a:solidFill>
          <a:latin typeface="Arial Black" pitchFamily="34" charset="0"/>
        </a:defRPr>
      </a:lvl5pPr>
      <a:lvl6pPr marL="457200" algn="r" rtl="0" fontAlgn="base">
        <a:spcBef>
          <a:spcPct val="0"/>
        </a:spcBef>
        <a:spcAft>
          <a:spcPct val="0"/>
        </a:spcAft>
        <a:defRPr sz="4000">
          <a:solidFill>
            <a:schemeClr val="tx2"/>
          </a:solidFill>
          <a:latin typeface="Arial Black" pitchFamily="34" charset="0"/>
        </a:defRPr>
      </a:lvl6pPr>
      <a:lvl7pPr marL="914400" algn="r" rtl="0" fontAlgn="base">
        <a:spcBef>
          <a:spcPct val="0"/>
        </a:spcBef>
        <a:spcAft>
          <a:spcPct val="0"/>
        </a:spcAft>
        <a:defRPr sz="4000">
          <a:solidFill>
            <a:schemeClr val="tx2"/>
          </a:solidFill>
          <a:latin typeface="Arial Black" pitchFamily="34" charset="0"/>
        </a:defRPr>
      </a:lvl7pPr>
      <a:lvl8pPr marL="1371600" algn="r" rtl="0" fontAlgn="base">
        <a:spcBef>
          <a:spcPct val="0"/>
        </a:spcBef>
        <a:spcAft>
          <a:spcPct val="0"/>
        </a:spcAft>
        <a:defRPr sz="4000">
          <a:solidFill>
            <a:schemeClr val="tx2"/>
          </a:solidFill>
          <a:latin typeface="Arial Black" pitchFamily="34" charset="0"/>
        </a:defRPr>
      </a:lvl8pPr>
      <a:lvl9pPr marL="1828800" algn="r" rtl="0" fontAlgn="base">
        <a:spcBef>
          <a:spcPct val="0"/>
        </a:spcBef>
        <a:spcAft>
          <a:spcPct val="0"/>
        </a:spcAft>
        <a:defRPr sz="4000">
          <a:solidFill>
            <a:schemeClr val="tx2"/>
          </a:solidFill>
          <a:latin typeface="Arial Black" pitchFamily="34" charset="0"/>
        </a:defRPr>
      </a:lvl9pPr>
    </p:titleStyle>
    <p:bodyStyle>
      <a:lvl1pPr marL="342900" indent="-342900" algn="r" rtl="1" eaLnBrk="0" fontAlgn="base" hangingPunct="0">
        <a:spcBef>
          <a:spcPct val="20000"/>
        </a:spcBef>
        <a:spcAft>
          <a:spcPct val="0"/>
        </a:spcAft>
        <a:buChar char="•"/>
        <a:defRPr sz="3200">
          <a:solidFill>
            <a:srgbClr val="8FDAFF"/>
          </a:solidFill>
          <a:latin typeface="+mn-lt"/>
          <a:ea typeface="+mn-ea"/>
          <a:cs typeface="+mn-cs"/>
        </a:defRPr>
      </a:lvl1pPr>
      <a:lvl2pPr marL="742950" indent="-285750" algn="r" rtl="1" eaLnBrk="0" fontAlgn="base" hangingPunct="0">
        <a:spcBef>
          <a:spcPct val="20000"/>
        </a:spcBef>
        <a:spcAft>
          <a:spcPct val="0"/>
        </a:spcAft>
        <a:buChar char="–"/>
        <a:defRPr sz="2800">
          <a:solidFill>
            <a:srgbClr val="8FDAFF"/>
          </a:solidFill>
          <a:latin typeface="+mn-lt"/>
        </a:defRPr>
      </a:lvl2pPr>
      <a:lvl3pPr marL="1143000" indent="-228600" algn="r" rtl="1" eaLnBrk="0" fontAlgn="base" hangingPunct="0">
        <a:spcBef>
          <a:spcPct val="20000"/>
        </a:spcBef>
        <a:spcAft>
          <a:spcPct val="0"/>
        </a:spcAft>
        <a:buChar char="•"/>
        <a:defRPr sz="2400">
          <a:solidFill>
            <a:srgbClr val="8FDAFF"/>
          </a:solidFill>
          <a:latin typeface="+mn-lt"/>
        </a:defRPr>
      </a:lvl3pPr>
      <a:lvl4pPr marL="1600200" indent="-228600" algn="r" rtl="1" eaLnBrk="0" fontAlgn="base" hangingPunct="0">
        <a:spcBef>
          <a:spcPct val="20000"/>
        </a:spcBef>
        <a:spcAft>
          <a:spcPct val="0"/>
        </a:spcAft>
        <a:buChar char="–"/>
        <a:defRPr sz="2000">
          <a:solidFill>
            <a:srgbClr val="8FDAFF"/>
          </a:solidFill>
          <a:latin typeface="+mn-lt"/>
        </a:defRPr>
      </a:lvl4pPr>
      <a:lvl5pPr marL="2057400" indent="-228600" algn="r" rtl="1" eaLnBrk="0" fontAlgn="base" hangingPunct="0">
        <a:spcBef>
          <a:spcPct val="20000"/>
        </a:spcBef>
        <a:spcAft>
          <a:spcPct val="0"/>
        </a:spcAft>
        <a:buChar char="»"/>
        <a:defRPr sz="2000">
          <a:solidFill>
            <a:srgbClr val="8FDAFF"/>
          </a:solidFill>
          <a:latin typeface="+mn-lt"/>
        </a:defRPr>
      </a:lvl5pPr>
      <a:lvl6pPr marL="2514600" indent="-228600" algn="r" rtl="1" fontAlgn="base">
        <a:spcBef>
          <a:spcPct val="20000"/>
        </a:spcBef>
        <a:spcAft>
          <a:spcPct val="0"/>
        </a:spcAft>
        <a:buChar char="»"/>
        <a:defRPr sz="2000">
          <a:solidFill>
            <a:srgbClr val="8FDAFF"/>
          </a:solidFill>
          <a:latin typeface="+mn-lt"/>
        </a:defRPr>
      </a:lvl6pPr>
      <a:lvl7pPr marL="2971800" indent="-228600" algn="r" rtl="1" fontAlgn="base">
        <a:spcBef>
          <a:spcPct val="20000"/>
        </a:spcBef>
        <a:spcAft>
          <a:spcPct val="0"/>
        </a:spcAft>
        <a:buChar char="»"/>
        <a:defRPr sz="2000">
          <a:solidFill>
            <a:srgbClr val="8FDAFF"/>
          </a:solidFill>
          <a:latin typeface="+mn-lt"/>
        </a:defRPr>
      </a:lvl7pPr>
      <a:lvl8pPr marL="3429000" indent="-228600" algn="r" rtl="1" fontAlgn="base">
        <a:spcBef>
          <a:spcPct val="20000"/>
        </a:spcBef>
        <a:spcAft>
          <a:spcPct val="0"/>
        </a:spcAft>
        <a:buChar char="»"/>
        <a:defRPr sz="2000">
          <a:solidFill>
            <a:srgbClr val="8FDAFF"/>
          </a:solidFill>
          <a:latin typeface="+mn-lt"/>
        </a:defRPr>
      </a:lvl8pPr>
      <a:lvl9pPr marL="3886200" indent="-228600" algn="r" rtl="1" fontAlgn="base">
        <a:spcBef>
          <a:spcPct val="20000"/>
        </a:spcBef>
        <a:spcAft>
          <a:spcPct val="0"/>
        </a:spcAft>
        <a:buChar char="»"/>
        <a:defRPr sz="2000">
          <a:solidFill>
            <a:srgbClr val="8FDAFF"/>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893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0" y="1341438"/>
            <a:ext cx="88931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000">
                <a:latin typeface="Arial" pitchFamily="34" charset="0"/>
              </a:defRPr>
            </a:lvl1pPr>
          </a:lstStyle>
          <a:p>
            <a:pPr fontAlgn="base">
              <a:spcBef>
                <a:spcPct val="0"/>
              </a:spcBef>
              <a:spcAft>
                <a:spcPct val="0"/>
              </a:spcAft>
              <a:defRPr/>
            </a:pPr>
            <a:endParaRPr lang="en-US">
              <a:solidFill>
                <a:srgbClr val="969696"/>
              </a:solidFill>
            </a:endParaRPr>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lgn="ctr" fontAlgn="base">
              <a:spcBef>
                <a:spcPct val="0"/>
              </a:spcBef>
              <a:spcAft>
                <a:spcPct val="0"/>
              </a:spcAft>
              <a:defRPr/>
            </a:pPr>
            <a:endParaRPr lang="en-US">
              <a:solidFill>
                <a:srgbClr val="969696"/>
              </a:solidFill>
            </a:endParaRPr>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atin typeface="Arial" pitchFamily="34" charset="0"/>
                <a:cs typeface="Arial" pitchFamily="34" charset="0"/>
              </a:defRPr>
            </a:lvl1pPr>
          </a:lstStyle>
          <a:p>
            <a:pPr fontAlgn="base">
              <a:spcBef>
                <a:spcPct val="0"/>
              </a:spcBef>
              <a:spcAft>
                <a:spcPct val="0"/>
              </a:spcAft>
              <a:defRPr/>
            </a:pPr>
            <a:fld id="{F0D63C5B-750B-4A9D-B8A7-99BF600737E3}" type="slidenum">
              <a:rPr lang="ar-SA">
                <a:solidFill>
                  <a:srgbClr val="969696"/>
                </a:solidFill>
              </a:rPr>
              <a:pPr fontAlgn="base">
                <a:spcBef>
                  <a:spcPct val="0"/>
                </a:spcBef>
                <a:spcAft>
                  <a:spcPct val="0"/>
                </a:spcAft>
                <a:defRPr/>
              </a:pPr>
              <a:t>‹#›</a:t>
            </a:fld>
            <a:endParaRPr lang="en-US">
              <a:solidFill>
                <a:srgbClr val="969696"/>
              </a:solidFill>
            </a:endParaRPr>
          </a:p>
        </p:txBody>
      </p:sp>
    </p:spTree>
    <p:extLst>
      <p:ext uri="{BB962C8B-B14F-4D97-AF65-F5344CB8AC3E}">
        <p14:creationId xmlns:p14="http://schemas.microsoft.com/office/powerpoint/2010/main" val="6309962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r" rtl="0" eaLnBrk="0" fontAlgn="base" hangingPunct="0">
        <a:spcBef>
          <a:spcPct val="0"/>
        </a:spcBef>
        <a:spcAft>
          <a:spcPct val="0"/>
        </a:spcAft>
        <a:defRPr sz="4000">
          <a:solidFill>
            <a:schemeClr val="tx2"/>
          </a:solidFill>
          <a:latin typeface="+mj-lt"/>
          <a:ea typeface="+mj-ea"/>
          <a:cs typeface="+mj-cs"/>
        </a:defRPr>
      </a:lvl1pPr>
      <a:lvl2pPr algn="r" rtl="0" eaLnBrk="0" fontAlgn="base" hangingPunct="0">
        <a:spcBef>
          <a:spcPct val="0"/>
        </a:spcBef>
        <a:spcAft>
          <a:spcPct val="0"/>
        </a:spcAft>
        <a:defRPr sz="4000">
          <a:solidFill>
            <a:schemeClr val="tx2"/>
          </a:solidFill>
          <a:latin typeface="Arial Black" pitchFamily="34" charset="0"/>
        </a:defRPr>
      </a:lvl2pPr>
      <a:lvl3pPr algn="r" rtl="0" eaLnBrk="0" fontAlgn="base" hangingPunct="0">
        <a:spcBef>
          <a:spcPct val="0"/>
        </a:spcBef>
        <a:spcAft>
          <a:spcPct val="0"/>
        </a:spcAft>
        <a:defRPr sz="4000">
          <a:solidFill>
            <a:schemeClr val="tx2"/>
          </a:solidFill>
          <a:latin typeface="Arial Black" pitchFamily="34" charset="0"/>
        </a:defRPr>
      </a:lvl3pPr>
      <a:lvl4pPr algn="r" rtl="0" eaLnBrk="0" fontAlgn="base" hangingPunct="0">
        <a:spcBef>
          <a:spcPct val="0"/>
        </a:spcBef>
        <a:spcAft>
          <a:spcPct val="0"/>
        </a:spcAft>
        <a:defRPr sz="4000">
          <a:solidFill>
            <a:schemeClr val="tx2"/>
          </a:solidFill>
          <a:latin typeface="Arial Black" pitchFamily="34" charset="0"/>
        </a:defRPr>
      </a:lvl4pPr>
      <a:lvl5pPr algn="r" rtl="0" eaLnBrk="0" fontAlgn="base" hangingPunct="0">
        <a:spcBef>
          <a:spcPct val="0"/>
        </a:spcBef>
        <a:spcAft>
          <a:spcPct val="0"/>
        </a:spcAft>
        <a:defRPr sz="4000">
          <a:solidFill>
            <a:schemeClr val="tx2"/>
          </a:solidFill>
          <a:latin typeface="Arial Black" pitchFamily="34" charset="0"/>
        </a:defRPr>
      </a:lvl5pPr>
      <a:lvl6pPr marL="457200" algn="r" rtl="0" fontAlgn="base">
        <a:spcBef>
          <a:spcPct val="0"/>
        </a:spcBef>
        <a:spcAft>
          <a:spcPct val="0"/>
        </a:spcAft>
        <a:defRPr sz="4000">
          <a:solidFill>
            <a:schemeClr val="tx2"/>
          </a:solidFill>
          <a:latin typeface="Arial Black" pitchFamily="34" charset="0"/>
        </a:defRPr>
      </a:lvl6pPr>
      <a:lvl7pPr marL="914400" algn="r" rtl="0" fontAlgn="base">
        <a:spcBef>
          <a:spcPct val="0"/>
        </a:spcBef>
        <a:spcAft>
          <a:spcPct val="0"/>
        </a:spcAft>
        <a:defRPr sz="4000">
          <a:solidFill>
            <a:schemeClr val="tx2"/>
          </a:solidFill>
          <a:latin typeface="Arial Black" pitchFamily="34" charset="0"/>
        </a:defRPr>
      </a:lvl7pPr>
      <a:lvl8pPr marL="1371600" algn="r" rtl="0" fontAlgn="base">
        <a:spcBef>
          <a:spcPct val="0"/>
        </a:spcBef>
        <a:spcAft>
          <a:spcPct val="0"/>
        </a:spcAft>
        <a:defRPr sz="4000">
          <a:solidFill>
            <a:schemeClr val="tx2"/>
          </a:solidFill>
          <a:latin typeface="Arial Black" pitchFamily="34" charset="0"/>
        </a:defRPr>
      </a:lvl8pPr>
      <a:lvl9pPr marL="1828800" algn="r" rtl="0" fontAlgn="base">
        <a:spcBef>
          <a:spcPct val="0"/>
        </a:spcBef>
        <a:spcAft>
          <a:spcPct val="0"/>
        </a:spcAft>
        <a:defRPr sz="4000">
          <a:solidFill>
            <a:schemeClr val="tx2"/>
          </a:solidFill>
          <a:latin typeface="Arial Black" pitchFamily="34" charset="0"/>
        </a:defRPr>
      </a:lvl9pPr>
    </p:titleStyle>
    <p:bodyStyle>
      <a:lvl1pPr marL="342900" indent="-342900" algn="r" rtl="1" eaLnBrk="0" fontAlgn="base" hangingPunct="0">
        <a:spcBef>
          <a:spcPct val="20000"/>
        </a:spcBef>
        <a:spcAft>
          <a:spcPct val="0"/>
        </a:spcAft>
        <a:buChar char="•"/>
        <a:defRPr sz="3200">
          <a:solidFill>
            <a:srgbClr val="8FDAFF"/>
          </a:solidFill>
          <a:latin typeface="+mn-lt"/>
          <a:ea typeface="+mn-ea"/>
          <a:cs typeface="+mn-cs"/>
        </a:defRPr>
      </a:lvl1pPr>
      <a:lvl2pPr marL="742950" indent="-285750" algn="r" rtl="1" eaLnBrk="0" fontAlgn="base" hangingPunct="0">
        <a:spcBef>
          <a:spcPct val="20000"/>
        </a:spcBef>
        <a:spcAft>
          <a:spcPct val="0"/>
        </a:spcAft>
        <a:buChar char="–"/>
        <a:defRPr sz="2800">
          <a:solidFill>
            <a:srgbClr val="8FDAFF"/>
          </a:solidFill>
          <a:latin typeface="+mn-lt"/>
        </a:defRPr>
      </a:lvl2pPr>
      <a:lvl3pPr marL="1143000" indent="-228600" algn="r" rtl="1" eaLnBrk="0" fontAlgn="base" hangingPunct="0">
        <a:spcBef>
          <a:spcPct val="20000"/>
        </a:spcBef>
        <a:spcAft>
          <a:spcPct val="0"/>
        </a:spcAft>
        <a:buChar char="•"/>
        <a:defRPr sz="2400">
          <a:solidFill>
            <a:srgbClr val="8FDAFF"/>
          </a:solidFill>
          <a:latin typeface="+mn-lt"/>
        </a:defRPr>
      </a:lvl3pPr>
      <a:lvl4pPr marL="1600200" indent="-228600" algn="r" rtl="1" eaLnBrk="0" fontAlgn="base" hangingPunct="0">
        <a:spcBef>
          <a:spcPct val="20000"/>
        </a:spcBef>
        <a:spcAft>
          <a:spcPct val="0"/>
        </a:spcAft>
        <a:buChar char="–"/>
        <a:defRPr sz="2000">
          <a:solidFill>
            <a:srgbClr val="8FDAFF"/>
          </a:solidFill>
          <a:latin typeface="+mn-lt"/>
        </a:defRPr>
      </a:lvl4pPr>
      <a:lvl5pPr marL="2057400" indent="-228600" algn="r" rtl="1" eaLnBrk="0" fontAlgn="base" hangingPunct="0">
        <a:spcBef>
          <a:spcPct val="20000"/>
        </a:spcBef>
        <a:spcAft>
          <a:spcPct val="0"/>
        </a:spcAft>
        <a:buChar char="»"/>
        <a:defRPr sz="2000">
          <a:solidFill>
            <a:srgbClr val="8FDAFF"/>
          </a:solidFill>
          <a:latin typeface="+mn-lt"/>
        </a:defRPr>
      </a:lvl5pPr>
      <a:lvl6pPr marL="2514600" indent="-228600" algn="r" rtl="1" fontAlgn="base">
        <a:spcBef>
          <a:spcPct val="20000"/>
        </a:spcBef>
        <a:spcAft>
          <a:spcPct val="0"/>
        </a:spcAft>
        <a:buChar char="»"/>
        <a:defRPr sz="2000">
          <a:solidFill>
            <a:srgbClr val="8FDAFF"/>
          </a:solidFill>
          <a:latin typeface="+mn-lt"/>
        </a:defRPr>
      </a:lvl6pPr>
      <a:lvl7pPr marL="2971800" indent="-228600" algn="r" rtl="1" fontAlgn="base">
        <a:spcBef>
          <a:spcPct val="20000"/>
        </a:spcBef>
        <a:spcAft>
          <a:spcPct val="0"/>
        </a:spcAft>
        <a:buChar char="»"/>
        <a:defRPr sz="2000">
          <a:solidFill>
            <a:srgbClr val="8FDAFF"/>
          </a:solidFill>
          <a:latin typeface="+mn-lt"/>
        </a:defRPr>
      </a:lvl7pPr>
      <a:lvl8pPr marL="3429000" indent="-228600" algn="r" rtl="1" fontAlgn="base">
        <a:spcBef>
          <a:spcPct val="20000"/>
        </a:spcBef>
        <a:spcAft>
          <a:spcPct val="0"/>
        </a:spcAft>
        <a:buChar char="»"/>
        <a:defRPr sz="2000">
          <a:solidFill>
            <a:srgbClr val="8FDAFF"/>
          </a:solidFill>
          <a:latin typeface="+mn-lt"/>
        </a:defRPr>
      </a:lvl8pPr>
      <a:lvl9pPr marL="3886200" indent="-228600" algn="r" rtl="1" fontAlgn="base">
        <a:spcBef>
          <a:spcPct val="20000"/>
        </a:spcBef>
        <a:spcAft>
          <a:spcPct val="0"/>
        </a:spcAft>
        <a:buChar char="»"/>
        <a:defRPr sz="2000">
          <a:solidFill>
            <a:srgbClr val="8FDAFF"/>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893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0" y="1341438"/>
            <a:ext cx="88931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000">
                <a:latin typeface="Arial" pitchFamily="34" charset="0"/>
              </a:defRPr>
            </a:lvl1pPr>
          </a:lstStyle>
          <a:p>
            <a:pPr fontAlgn="base">
              <a:spcBef>
                <a:spcPct val="0"/>
              </a:spcBef>
              <a:spcAft>
                <a:spcPct val="0"/>
              </a:spcAft>
              <a:defRPr/>
            </a:pPr>
            <a:endParaRPr lang="en-US">
              <a:solidFill>
                <a:srgbClr val="969696"/>
              </a:solidFill>
            </a:endParaRPr>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lgn="ctr" fontAlgn="base">
              <a:spcBef>
                <a:spcPct val="0"/>
              </a:spcBef>
              <a:spcAft>
                <a:spcPct val="0"/>
              </a:spcAft>
              <a:defRPr/>
            </a:pPr>
            <a:endParaRPr lang="en-US">
              <a:solidFill>
                <a:srgbClr val="969696"/>
              </a:solidFill>
            </a:endParaRPr>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atin typeface="Arial" pitchFamily="34" charset="0"/>
                <a:cs typeface="Arial" pitchFamily="34" charset="0"/>
              </a:defRPr>
            </a:lvl1pPr>
          </a:lstStyle>
          <a:p>
            <a:pPr fontAlgn="base">
              <a:spcBef>
                <a:spcPct val="0"/>
              </a:spcBef>
              <a:spcAft>
                <a:spcPct val="0"/>
              </a:spcAft>
              <a:defRPr/>
            </a:pPr>
            <a:fld id="{F0D63C5B-750B-4A9D-B8A7-99BF600737E3}" type="slidenum">
              <a:rPr lang="ar-SA">
                <a:solidFill>
                  <a:srgbClr val="969696"/>
                </a:solidFill>
              </a:rPr>
              <a:pPr fontAlgn="base">
                <a:spcBef>
                  <a:spcPct val="0"/>
                </a:spcBef>
                <a:spcAft>
                  <a:spcPct val="0"/>
                </a:spcAft>
                <a:defRPr/>
              </a:pPr>
              <a:t>‹#›</a:t>
            </a:fld>
            <a:endParaRPr lang="en-US">
              <a:solidFill>
                <a:srgbClr val="969696"/>
              </a:solidFill>
            </a:endParaRPr>
          </a:p>
        </p:txBody>
      </p:sp>
    </p:spTree>
    <p:extLst>
      <p:ext uri="{BB962C8B-B14F-4D97-AF65-F5344CB8AC3E}">
        <p14:creationId xmlns:p14="http://schemas.microsoft.com/office/powerpoint/2010/main" val="278803458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r" rtl="0" eaLnBrk="0" fontAlgn="base" hangingPunct="0">
        <a:spcBef>
          <a:spcPct val="0"/>
        </a:spcBef>
        <a:spcAft>
          <a:spcPct val="0"/>
        </a:spcAft>
        <a:defRPr sz="4000">
          <a:solidFill>
            <a:schemeClr val="tx2"/>
          </a:solidFill>
          <a:latin typeface="+mj-lt"/>
          <a:ea typeface="+mj-ea"/>
          <a:cs typeface="+mj-cs"/>
        </a:defRPr>
      </a:lvl1pPr>
      <a:lvl2pPr algn="r" rtl="0" eaLnBrk="0" fontAlgn="base" hangingPunct="0">
        <a:spcBef>
          <a:spcPct val="0"/>
        </a:spcBef>
        <a:spcAft>
          <a:spcPct val="0"/>
        </a:spcAft>
        <a:defRPr sz="4000">
          <a:solidFill>
            <a:schemeClr val="tx2"/>
          </a:solidFill>
          <a:latin typeface="Arial Black" pitchFamily="34" charset="0"/>
        </a:defRPr>
      </a:lvl2pPr>
      <a:lvl3pPr algn="r" rtl="0" eaLnBrk="0" fontAlgn="base" hangingPunct="0">
        <a:spcBef>
          <a:spcPct val="0"/>
        </a:spcBef>
        <a:spcAft>
          <a:spcPct val="0"/>
        </a:spcAft>
        <a:defRPr sz="4000">
          <a:solidFill>
            <a:schemeClr val="tx2"/>
          </a:solidFill>
          <a:latin typeface="Arial Black" pitchFamily="34" charset="0"/>
        </a:defRPr>
      </a:lvl3pPr>
      <a:lvl4pPr algn="r" rtl="0" eaLnBrk="0" fontAlgn="base" hangingPunct="0">
        <a:spcBef>
          <a:spcPct val="0"/>
        </a:spcBef>
        <a:spcAft>
          <a:spcPct val="0"/>
        </a:spcAft>
        <a:defRPr sz="4000">
          <a:solidFill>
            <a:schemeClr val="tx2"/>
          </a:solidFill>
          <a:latin typeface="Arial Black" pitchFamily="34" charset="0"/>
        </a:defRPr>
      </a:lvl4pPr>
      <a:lvl5pPr algn="r" rtl="0" eaLnBrk="0" fontAlgn="base" hangingPunct="0">
        <a:spcBef>
          <a:spcPct val="0"/>
        </a:spcBef>
        <a:spcAft>
          <a:spcPct val="0"/>
        </a:spcAft>
        <a:defRPr sz="4000">
          <a:solidFill>
            <a:schemeClr val="tx2"/>
          </a:solidFill>
          <a:latin typeface="Arial Black" pitchFamily="34" charset="0"/>
        </a:defRPr>
      </a:lvl5pPr>
      <a:lvl6pPr marL="457200" algn="r" rtl="0" fontAlgn="base">
        <a:spcBef>
          <a:spcPct val="0"/>
        </a:spcBef>
        <a:spcAft>
          <a:spcPct val="0"/>
        </a:spcAft>
        <a:defRPr sz="4000">
          <a:solidFill>
            <a:schemeClr val="tx2"/>
          </a:solidFill>
          <a:latin typeface="Arial Black" pitchFamily="34" charset="0"/>
        </a:defRPr>
      </a:lvl6pPr>
      <a:lvl7pPr marL="914400" algn="r" rtl="0" fontAlgn="base">
        <a:spcBef>
          <a:spcPct val="0"/>
        </a:spcBef>
        <a:spcAft>
          <a:spcPct val="0"/>
        </a:spcAft>
        <a:defRPr sz="4000">
          <a:solidFill>
            <a:schemeClr val="tx2"/>
          </a:solidFill>
          <a:latin typeface="Arial Black" pitchFamily="34" charset="0"/>
        </a:defRPr>
      </a:lvl7pPr>
      <a:lvl8pPr marL="1371600" algn="r" rtl="0" fontAlgn="base">
        <a:spcBef>
          <a:spcPct val="0"/>
        </a:spcBef>
        <a:spcAft>
          <a:spcPct val="0"/>
        </a:spcAft>
        <a:defRPr sz="4000">
          <a:solidFill>
            <a:schemeClr val="tx2"/>
          </a:solidFill>
          <a:latin typeface="Arial Black" pitchFamily="34" charset="0"/>
        </a:defRPr>
      </a:lvl8pPr>
      <a:lvl9pPr marL="1828800" algn="r" rtl="0" fontAlgn="base">
        <a:spcBef>
          <a:spcPct val="0"/>
        </a:spcBef>
        <a:spcAft>
          <a:spcPct val="0"/>
        </a:spcAft>
        <a:defRPr sz="4000">
          <a:solidFill>
            <a:schemeClr val="tx2"/>
          </a:solidFill>
          <a:latin typeface="Arial Black" pitchFamily="34" charset="0"/>
        </a:defRPr>
      </a:lvl9pPr>
    </p:titleStyle>
    <p:bodyStyle>
      <a:lvl1pPr marL="342900" indent="-342900" algn="r" rtl="1" eaLnBrk="0" fontAlgn="base" hangingPunct="0">
        <a:spcBef>
          <a:spcPct val="20000"/>
        </a:spcBef>
        <a:spcAft>
          <a:spcPct val="0"/>
        </a:spcAft>
        <a:buChar char="•"/>
        <a:defRPr sz="3200">
          <a:solidFill>
            <a:srgbClr val="8FDAFF"/>
          </a:solidFill>
          <a:latin typeface="+mn-lt"/>
          <a:ea typeface="+mn-ea"/>
          <a:cs typeface="+mn-cs"/>
        </a:defRPr>
      </a:lvl1pPr>
      <a:lvl2pPr marL="742950" indent="-285750" algn="r" rtl="1" eaLnBrk="0" fontAlgn="base" hangingPunct="0">
        <a:spcBef>
          <a:spcPct val="20000"/>
        </a:spcBef>
        <a:spcAft>
          <a:spcPct val="0"/>
        </a:spcAft>
        <a:buChar char="–"/>
        <a:defRPr sz="2800">
          <a:solidFill>
            <a:srgbClr val="8FDAFF"/>
          </a:solidFill>
          <a:latin typeface="+mn-lt"/>
        </a:defRPr>
      </a:lvl2pPr>
      <a:lvl3pPr marL="1143000" indent="-228600" algn="r" rtl="1" eaLnBrk="0" fontAlgn="base" hangingPunct="0">
        <a:spcBef>
          <a:spcPct val="20000"/>
        </a:spcBef>
        <a:spcAft>
          <a:spcPct val="0"/>
        </a:spcAft>
        <a:buChar char="•"/>
        <a:defRPr sz="2400">
          <a:solidFill>
            <a:srgbClr val="8FDAFF"/>
          </a:solidFill>
          <a:latin typeface="+mn-lt"/>
        </a:defRPr>
      </a:lvl3pPr>
      <a:lvl4pPr marL="1600200" indent="-228600" algn="r" rtl="1" eaLnBrk="0" fontAlgn="base" hangingPunct="0">
        <a:spcBef>
          <a:spcPct val="20000"/>
        </a:spcBef>
        <a:spcAft>
          <a:spcPct val="0"/>
        </a:spcAft>
        <a:buChar char="–"/>
        <a:defRPr sz="2000">
          <a:solidFill>
            <a:srgbClr val="8FDAFF"/>
          </a:solidFill>
          <a:latin typeface="+mn-lt"/>
        </a:defRPr>
      </a:lvl4pPr>
      <a:lvl5pPr marL="2057400" indent="-228600" algn="r" rtl="1" eaLnBrk="0" fontAlgn="base" hangingPunct="0">
        <a:spcBef>
          <a:spcPct val="20000"/>
        </a:spcBef>
        <a:spcAft>
          <a:spcPct val="0"/>
        </a:spcAft>
        <a:buChar char="»"/>
        <a:defRPr sz="2000">
          <a:solidFill>
            <a:srgbClr val="8FDAFF"/>
          </a:solidFill>
          <a:latin typeface="+mn-lt"/>
        </a:defRPr>
      </a:lvl5pPr>
      <a:lvl6pPr marL="2514600" indent="-228600" algn="r" rtl="1" fontAlgn="base">
        <a:spcBef>
          <a:spcPct val="20000"/>
        </a:spcBef>
        <a:spcAft>
          <a:spcPct val="0"/>
        </a:spcAft>
        <a:buChar char="»"/>
        <a:defRPr sz="2000">
          <a:solidFill>
            <a:srgbClr val="8FDAFF"/>
          </a:solidFill>
          <a:latin typeface="+mn-lt"/>
        </a:defRPr>
      </a:lvl6pPr>
      <a:lvl7pPr marL="2971800" indent="-228600" algn="r" rtl="1" fontAlgn="base">
        <a:spcBef>
          <a:spcPct val="20000"/>
        </a:spcBef>
        <a:spcAft>
          <a:spcPct val="0"/>
        </a:spcAft>
        <a:buChar char="»"/>
        <a:defRPr sz="2000">
          <a:solidFill>
            <a:srgbClr val="8FDAFF"/>
          </a:solidFill>
          <a:latin typeface="+mn-lt"/>
        </a:defRPr>
      </a:lvl7pPr>
      <a:lvl8pPr marL="3429000" indent="-228600" algn="r" rtl="1" fontAlgn="base">
        <a:spcBef>
          <a:spcPct val="20000"/>
        </a:spcBef>
        <a:spcAft>
          <a:spcPct val="0"/>
        </a:spcAft>
        <a:buChar char="»"/>
        <a:defRPr sz="2000">
          <a:solidFill>
            <a:srgbClr val="8FDAFF"/>
          </a:solidFill>
          <a:latin typeface="+mn-lt"/>
        </a:defRPr>
      </a:lvl8pPr>
      <a:lvl9pPr marL="3886200" indent="-228600" algn="r" rtl="1" fontAlgn="base">
        <a:spcBef>
          <a:spcPct val="20000"/>
        </a:spcBef>
        <a:spcAft>
          <a:spcPct val="0"/>
        </a:spcAft>
        <a:buChar char="»"/>
        <a:defRPr sz="2000">
          <a:solidFill>
            <a:srgbClr val="8FDAFF"/>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893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0" y="1341438"/>
            <a:ext cx="88931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000">
                <a:latin typeface="Arial" pitchFamily="34" charset="0"/>
              </a:defRPr>
            </a:lvl1pPr>
          </a:lstStyle>
          <a:p>
            <a:pPr fontAlgn="base">
              <a:spcBef>
                <a:spcPct val="0"/>
              </a:spcBef>
              <a:spcAft>
                <a:spcPct val="0"/>
              </a:spcAft>
              <a:defRPr/>
            </a:pPr>
            <a:endParaRPr lang="en-US">
              <a:solidFill>
                <a:srgbClr val="969696"/>
              </a:solidFill>
            </a:endParaRPr>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lgn="ctr" fontAlgn="base">
              <a:spcBef>
                <a:spcPct val="0"/>
              </a:spcBef>
              <a:spcAft>
                <a:spcPct val="0"/>
              </a:spcAft>
              <a:defRPr/>
            </a:pPr>
            <a:endParaRPr lang="en-US">
              <a:solidFill>
                <a:srgbClr val="969696"/>
              </a:solidFill>
            </a:endParaRPr>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atin typeface="Arial" pitchFamily="34" charset="0"/>
                <a:cs typeface="Arial" pitchFamily="34" charset="0"/>
              </a:defRPr>
            </a:lvl1pPr>
          </a:lstStyle>
          <a:p>
            <a:pPr fontAlgn="base">
              <a:spcBef>
                <a:spcPct val="0"/>
              </a:spcBef>
              <a:spcAft>
                <a:spcPct val="0"/>
              </a:spcAft>
              <a:defRPr/>
            </a:pPr>
            <a:fld id="{F0D63C5B-750B-4A9D-B8A7-99BF600737E3}" type="slidenum">
              <a:rPr lang="ar-SA">
                <a:solidFill>
                  <a:srgbClr val="969696"/>
                </a:solidFill>
              </a:rPr>
              <a:pPr fontAlgn="base">
                <a:spcBef>
                  <a:spcPct val="0"/>
                </a:spcBef>
                <a:spcAft>
                  <a:spcPct val="0"/>
                </a:spcAft>
                <a:defRPr/>
              </a:pPr>
              <a:t>‹#›</a:t>
            </a:fld>
            <a:endParaRPr lang="en-US">
              <a:solidFill>
                <a:srgbClr val="969696"/>
              </a:solidFill>
            </a:endParaRPr>
          </a:p>
        </p:txBody>
      </p:sp>
    </p:spTree>
    <p:extLst>
      <p:ext uri="{BB962C8B-B14F-4D97-AF65-F5344CB8AC3E}">
        <p14:creationId xmlns:p14="http://schemas.microsoft.com/office/powerpoint/2010/main" val="253644279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r" rtl="0" eaLnBrk="0" fontAlgn="base" hangingPunct="0">
        <a:spcBef>
          <a:spcPct val="0"/>
        </a:spcBef>
        <a:spcAft>
          <a:spcPct val="0"/>
        </a:spcAft>
        <a:defRPr sz="4000">
          <a:solidFill>
            <a:schemeClr val="tx2"/>
          </a:solidFill>
          <a:latin typeface="+mj-lt"/>
          <a:ea typeface="+mj-ea"/>
          <a:cs typeface="+mj-cs"/>
        </a:defRPr>
      </a:lvl1pPr>
      <a:lvl2pPr algn="r" rtl="0" eaLnBrk="0" fontAlgn="base" hangingPunct="0">
        <a:spcBef>
          <a:spcPct val="0"/>
        </a:spcBef>
        <a:spcAft>
          <a:spcPct val="0"/>
        </a:spcAft>
        <a:defRPr sz="4000">
          <a:solidFill>
            <a:schemeClr val="tx2"/>
          </a:solidFill>
          <a:latin typeface="Arial Black" pitchFamily="34" charset="0"/>
        </a:defRPr>
      </a:lvl2pPr>
      <a:lvl3pPr algn="r" rtl="0" eaLnBrk="0" fontAlgn="base" hangingPunct="0">
        <a:spcBef>
          <a:spcPct val="0"/>
        </a:spcBef>
        <a:spcAft>
          <a:spcPct val="0"/>
        </a:spcAft>
        <a:defRPr sz="4000">
          <a:solidFill>
            <a:schemeClr val="tx2"/>
          </a:solidFill>
          <a:latin typeface="Arial Black" pitchFamily="34" charset="0"/>
        </a:defRPr>
      </a:lvl3pPr>
      <a:lvl4pPr algn="r" rtl="0" eaLnBrk="0" fontAlgn="base" hangingPunct="0">
        <a:spcBef>
          <a:spcPct val="0"/>
        </a:spcBef>
        <a:spcAft>
          <a:spcPct val="0"/>
        </a:spcAft>
        <a:defRPr sz="4000">
          <a:solidFill>
            <a:schemeClr val="tx2"/>
          </a:solidFill>
          <a:latin typeface="Arial Black" pitchFamily="34" charset="0"/>
        </a:defRPr>
      </a:lvl4pPr>
      <a:lvl5pPr algn="r" rtl="0" eaLnBrk="0" fontAlgn="base" hangingPunct="0">
        <a:spcBef>
          <a:spcPct val="0"/>
        </a:spcBef>
        <a:spcAft>
          <a:spcPct val="0"/>
        </a:spcAft>
        <a:defRPr sz="4000">
          <a:solidFill>
            <a:schemeClr val="tx2"/>
          </a:solidFill>
          <a:latin typeface="Arial Black" pitchFamily="34" charset="0"/>
        </a:defRPr>
      </a:lvl5pPr>
      <a:lvl6pPr marL="457200" algn="r" rtl="0" fontAlgn="base">
        <a:spcBef>
          <a:spcPct val="0"/>
        </a:spcBef>
        <a:spcAft>
          <a:spcPct val="0"/>
        </a:spcAft>
        <a:defRPr sz="4000">
          <a:solidFill>
            <a:schemeClr val="tx2"/>
          </a:solidFill>
          <a:latin typeface="Arial Black" pitchFamily="34" charset="0"/>
        </a:defRPr>
      </a:lvl6pPr>
      <a:lvl7pPr marL="914400" algn="r" rtl="0" fontAlgn="base">
        <a:spcBef>
          <a:spcPct val="0"/>
        </a:spcBef>
        <a:spcAft>
          <a:spcPct val="0"/>
        </a:spcAft>
        <a:defRPr sz="4000">
          <a:solidFill>
            <a:schemeClr val="tx2"/>
          </a:solidFill>
          <a:latin typeface="Arial Black" pitchFamily="34" charset="0"/>
        </a:defRPr>
      </a:lvl7pPr>
      <a:lvl8pPr marL="1371600" algn="r" rtl="0" fontAlgn="base">
        <a:spcBef>
          <a:spcPct val="0"/>
        </a:spcBef>
        <a:spcAft>
          <a:spcPct val="0"/>
        </a:spcAft>
        <a:defRPr sz="4000">
          <a:solidFill>
            <a:schemeClr val="tx2"/>
          </a:solidFill>
          <a:latin typeface="Arial Black" pitchFamily="34" charset="0"/>
        </a:defRPr>
      </a:lvl8pPr>
      <a:lvl9pPr marL="1828800" algn="r" rtl="0" fontAlgn="base">
        <a:spcBef>
          <a:spcPct val="0"/>
        </a:spcBef>
        <a:spcAft>
          <a:spcPct val="0"/>
        </a:spcAft>
        <a:defRPr sz="4000">
          <a:solidFill>
            <a:schemeClr val="tx2"/>
          </a:solidFill>
          <a:latin typeface="Arial Black" pitchFamily="34" charset="0"/>
        </a:defRPr>
      </a:lvl9pPr>
    </p:titleStyle>
    <p:bodyStyle>
      <a:lvl1pPr marL="342900" indent="-342900" algn="r" rtl="1" eaLnBrk="0" fontAlgn="base" hangingPunct="0">
        <a:spcBef>
          <a:spcPct val="20000"/>
        </a:spcBef>
        <a:spcAft>
          <a:spcPct val="0"/>
        </a:spcAft>
        <a:buChar char="•"/>
        <a:defRPr sz="3200">
          <a:solidFill>
            <a:srgbClr val="8FDAFF"/>
          </a:solidFill>
          <a:latin typeface="+mn-lt"/>
          <a:ea typeface="+mn-ea"/>
          <a:cs typeface="+mn-cs"/>
        </a:defRPr>
      </a:lvl1pPr>
      <a:lvl2pPr marL="742950" indent="-285750" algn="r" rtl="1" eaLnBrk="0" fontAlgn="base" hangingPunct="0">
        <a:spcBef>
          <a:spcPct val="20000"/>
        </a:spcBef>
        <a:spcAft>
          <a:spcPct val="0"/>
        </a:spcAft>
        <a:buChar char="–"/>
        <a:defRPr sz="2800">
          <a:solidFill>
            <a:srgbClr val="8FDAFF"/>
          </a:solidFill>
          <a:latin typeface="+mn-lt"/>
        </a:defRPr>
      </a:lvl2pPr>
      <a:lvl3pPr marL="1143000" indent="-228600" algn="r" rtl="1" eaLnBrk="0" fontAlgn="base" hangingPunct="0">
        <a:spcBef>
          <a:spcPct val="20000"/>
        </a:spcBef>
        <a:spcAft>
          <a:spcPct val="0"/>
        </a:spcAft>
        <a:buChar char="•"/>
        <a:defRPr sz="2400">
          <a:solidFill>
            <a:srgbClr val="8FDAFF"/>
          </a:solidFill>
          <a:latin typeface="+mn-lt"/>
        </a:defRPr>
      </a:lvl3pPr>
      <a:lvl4pPr marL="1600200" indent="-228600" algn="r" rtl="1" eaLnBrk="0" fontAlgn="base" hangingPunct="0">
        <a:spcBef>
          <a:spcPct val="20000"/>
        </a:spcBef>
        <a:spcAft>
          <a:spcPct val="0"/>
        </a:spcAft>
        <a:buChar char="–"/>
        <a:defRPr sz="2000">
          <a:solidFill>
            <a:srgbClr val="8FDAFF"/>
          </a:solidFill>
          <a:latin typeface="+mn-lt"/>
        </a:defRPr>
      </a:lvl4pPr>
      <a:lvl5pPr marL="2057400" indent="-228600" algn="r" rtl="1" eaLnBrk="0" fontAlgn="base" hangingPunct="0">
        <a:spcBef>
          <a:spcPct val="20000"/>
        </a:spcBef>
        <a:spcAft>
          <a:spcPct val="0"/>
        </a:spcAft>
        <a:buChar char="»"/>
        <a:defRPr sz="2000">
          <a:solidFill>
            <a:srgbClr val="8FDAFF"/>
          </a:solidFill>
          <a:latin typeface="+mn-lt"/>
        </a:defRPr>
      </a:lvl5pPr>
      <a:lvl6pPr marL="2514600" indent="-228600" algn="r" rtl="1" fontAlgn="base">
        <a:spcBef>
          <a:spcPct val="20000"/>
        </a:spcBef>
        <a:spcAft>
          <a:spcPct val="0"/>
        </a:spcAft>
        <a:buChar char="»"/>
        <a:defRPr sz="2000">
          <a:solidFill>
            <a:srgbClr val="8FDAFF"/>
          </a:solidFill>
          <a:latin typeface="+mn-lt"/>
        </a:defRPr>
      </a:lvl6pPr>
      <a:lvl7pPr marL="2971800" indent="-228600" algn="r" rtl="1" fontAlgn="base">
        <a:spcBef>
          <a:spcPct val="20000"/>
        </a:spcBef>
        <a:spcAft>
          <a:spcPct val="0"/>
        </a:spcAft>
        <a:buChar char="»"/>
        <a:defRPr sz="2000">
          <a:solidFill>
            <a:srgbClr val="8FDAFF"/>
          </a:solidFill>
          <a:latin typeface="+mn-lt"/>
        </a:defRPr>
      </a:lvl7pPr>
      <a:lvl8pPr marL="3429000" indent="-228600" algn="r" rtl="1" fontAlgn="base">
        <a:spcBef>
          <a:spcPct val="20000"/>
        </a:spcBef>
        <a:spcAft>
          <a:spcPct val="0"/>
        </a:spcAft>
        <a:buChar char="»"/>
        <a:defRPr sz="2000">
          <a:solidFill>
            <a:srgbClr val="8FDAFF"/>
          </a:solidFill>
          <a:latin typeface="+mn-lt"/>
        </a:defRPr>
      </a:lvl8pPr>
      <a:lvl9pPr marL="3886200" indent="-228600" algn="r" rtl="1" fontAlgn="base">
        <a:spcBef>
          <a:spcPct val="20000"/>
        </a:spcBef>
        <a:spcAft>
          <a:spcPct val="0"/>
        </a:spcAft>
        <a:buChar char="»"/>
        <a:defRPr sz="2000">
          <a:solidFill>
            <a:srgbClr val="8FDAFF"/>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893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0" y="1341438"/>
            <a:ext cx="88931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000">
                <a:latin typeface="Arial" pitchFamily="34" charset="0"/>
              </a:defRPr>
            </a:lvl1pPr>
          </a:lstStyle>
          <a:p>
            <a:pPr fontAlgn="base">
              <a:spcBef>
                <a:spcPct val="0"/>
              </a:spcBef>
              <a:spcAft>
                <a:spcPct val="0"/>
              </a:spcAft>
              <a:defRPr/>
            </a:pPr>
            <a:endParaRPr lang="en-US">
              <a:solidFill>
                <a:srgbClr val="969696"/>
              </a:solidFill>
            </a:endParaRPr>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lgn="ctr" fontAlgn="base">
              <a:spcBef>
                <a:spcPct val="0"/>
              </a:spcBef>
              <a:spcAft>
                <a:spcPct val="0"/>
              </a:spcAft>
              <a:defRPr/>
            </a:pPr>
            <a:endParaRPr lang="en-US">
              <a:solidFill>
                <a:srgbClr val="969696"/>
              </a:solidFill>
            </a:endParaRPr>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atin typeface="Arial" pitchFamily="34" charset="0"/>
                <a:cs typeface="Arial" pitchFamily="34" charset="0"/>
              </a:defRPr>
            </a:lvl1pPr>
          </a:lstStyle>
          <a:p>
            <a:pPr fontAlgn="base">
              <a:spcBef>
                <a:spcPct val="0"/>
              </a:spcBef>
              <a:spcAft>
                <a:spcPct val="0"/>
              </a:spcAft>
              <a:defRPr/>
            </a:pPr>
            <a:fld id="{F0D63C5B-750B-4A9D-B8A7-99BF600737E3}" type="slidenum">
              <a:rPr lang="ar-SA">
                <a:solidFill>
                  <a:srgbClr val="969696"/>
                </a:solidFill>
              </a:rPr>
              <a:pPr fontAlgn="base">
                <a:spcBef>
                  <a:spcPct val="0"/>
                </a:spcBef>
                <a:spcAft>
                  <a:spcPct val="0"/>
                </a:spcAft>
                <a:defRPr/>
              </a:pPr>
              <a:t>‹#›</a:t>
            </a:fld>
            <a:endParaRPr lang="en-US">
              <a:solidFill>
                <a:srgbClr val="969696"/>
              </a:solidFill>
            </a:endParaRPr>
          </a:p>
        </p:txBody>
      </p:sp>
    </p:spTree>
    <p:extLst>
      <p:ext uri="{BB962C8B-B14F-4D97-AF65-F5344CB8AC3E}">
        <p14:creationId xmlns:p14="http://schemas.microsoft.com/office/powerpoint/2010/main" val="7476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r" rtl="0" eaLnBrk="0" fontAlgn="base" hangingPunct="0">
        <a:spcBef>
          <a:spcPct val="0"/>
        </a:spcBef>
        <a:spcAft>
          <a:spcPct val="0"/>
        </a:spcAft>
        <a:defRPr sz="4000">
          <a:solidFill>
            <a:schemeClr val="tx2"/>
          </a:solidFill>
          <a:latin typeface="+mj-lt"/>
          <a:ea typeface="+mj-ea"/>
          <a:cs typeface="+mj-cs"/>
        </a:defRPr>
      </a:lvl1pPr>
      <a:lvl2pPr algn="r" rtl="0" eaLnBrk="0" fontAlgn="base" hangingPunct="0">
        <a:spcBef>
          <a:spcPct val="0"/>
        </a:spcBef>
        <a:spcAft>
          <a:spcPct val="0"/>
        </a:spcAft>
        <a:defRPr sz="4000">
          <a:solidFill>
            <a:schemeClr val="tx2"/>
          </a:solidFill>
          <a:latin typeface="Arial Black" pitchFamily="34" charset="0"/>
        </a:defRPr>
      </a:lvl2pPr>
      <a:lvl3pPr algn="r" rtl="0" eaLnBrk="0" fontAlgn="base" hangingPunct="0">
        <a:spcBef>
          <a:spcPct val="0"/>
        </a:spcBef>
        <a:spcAft>
          <a:spcPct val="0"/>
        </a:spcAft>
        <a:defRPr sz="4000">
          <a:solidFill>
            <a:schemeClr val="tx2"/>
          </a:solidFill>
          <a:latin typeface="Arial Black" pitchFamily="34" charset="0"/>
        </a:defRPr>
      </a:lvl3pPr>
      <a:lvl4pPr algn="r" rtl="0" eaLnBrk="0" fontAlgn="base" hangingPunct="0">
        <a:spcBef>
          <a:spcPct val="0"/>
        </a:spcBef>
        <a:spcAft>
          <a:spcPct val="0"/>
        </a:spcAft>
        <a:defRPr sz="4000">
          <a:solidFill>
            <a:schemeClr val="tx2"/>
          </a:solidFill>
          <a:latin typeface="Arial Black" pitchFamily="34" charset="0"/>
        </a:defRPr>
      </a:lvl4pPr>
      <a:lvl5pPr algn="r" rtl="0" eaLnBrk="0" fontAlgn="base" hangingPunct="0">
        <a:spcBef>
          <a:spcPct val="0"/>
        </a:spcBef>
        <a:spcAft>
          <a:spcPct val="0"/>
        </a:spcAft>
        <a:defRPr sz="4000">
          <a:solidFill>
            <a:schemeClr val="tx2"/>
          </a:solidFill>
          <a:latin typeface="Arial Black" pitchFamily="34" charset="0"/>
        </a:defRPr>
      </a:lvl5pPr>
      <a:lvl6pPr marL="457200" algn="r" rtl="0" fontAlgn="base">
        <a:spcBef>
          <a:spcPct val="0"/>
        </a:spcBef>
        <a:spcAft>
          <a:spcPct val="0"/>
        </a:spcAft>
        <a:defRPr sz="4000">
          <a:solidFill>
            <a:schemeClr val="tx2"/>
          </a:solidFill>
          <a:latin typeface="Arial Black" pitchFamily="34" charset="0"/>
        </a:defRPr>
      </a:lvl6pPr>
      <a:lvl7pPr marL="914400" algn="r" rtl="0" fontAlgn="base">
        <a:spcBef>
          <a:spcPct val="0"/>
        </a:spcBef>
        <a:spcAft>
          <a:spcPct val="0"/>
        </a:spcAft>
        <a:defRPr sz="4000">
          <a:solidFill>
            <a:schemeClr val="tx2"/>
          </a:solidFill>
          <a:latin typeface="Arial Black" pitchFamily="34" charset="0"/>
        </a:defRPr>
      </a:lvl7pPr>
      <a:lvl8pPr marL="1371600" algn="r" rtl="0" fontAlgn="base">
        <a:spcBef>
          <a:spcPct val="0"/>
        </a:spcBef>
        <a:spcAft>
          <a:spcPct val="0"/>
        </a:spcAft>
        <a:defRPr sz="4000">
          <a:solidFill>
            <a:schemeClr val="tx2"/>
          </a:solidFill>
          <a:latin typeface="Arial Black" pitchFamily="34" charset="0"/>
        </a:defRPr>
      </a:lvl8pPr>
      <a:lvl9pPr marL="1828800" algn="r" rtl="0" fontAlgn="base">
        <a:spcBef>
          <a:spcPct val="0"/>
        </a:spcBef>
        <a:spcAft>
          <a:spcPct val="0"/>
        </a:spcAft>
        <a:defRPr sz="4000">
          <a:solidFill>
            <a:schemeClr val="tx2"/>
          </a:solidFill>
          <a:latin typeface="Arial Black" pitchFamily="34" charset="0"/>
        </a:defRPr>
      </a:lvl9pPr>
    </p:titleStyle>
    <p:bodyStyle>
      <a:lvl1pPr marL="342900" indent="-342900" algn="r" rtl="1" eaLnBrk="0" fontAlgn="base" hangingPunct="0">
        <a:spcBef>
          <a:spcPct val="20000"/>
        </a:spcBef>
        <a:spcAft>
          <a:spcPct val="0"/>
        </a:spcAft>
        <a:buChar char="•"/>
        <a:defRPr sz="3200">
          <a:solidFill>
            <a:srgbClr val="8FDAFF"/>
          </a:solidFill>
          <a:latin typeface="+mn-lt"/>
          <a:ea typeface="+mn-ea"/>
          <a:cs typeface="+mn-cs"/>
        </a:defRPr>
      </a:lvl1pPr>
      <a:lvl2pPr marL="742950" indent="-285750" algn="r" rtl="1" eaLnBrk="0" fontAlgn="base" hangingPunct="0">
        <a:spcBef>
          <a:spcPct val="20000"/>
        </a:spcBef>
        <a:spcAft>
          <a:spcPct val="0"/>
        </a:spcAft>
        <a:buChar char="–"/>
        <a:defRPr sz="2800">
          <a:solidFill>
            <a:srgbClr val="8FDAFF"/>
          </a:solidFill>
          <a:latin typeface="+mn-lt"/>
        </a:defRPr>
      </a:lvl2pPr>
      <a:lvl3pPr marL="1143000" indent="-228600" algn="r" rtl="1" eaLnBrk="0" fontAlgn="base" hangingPunct="0">
        <a:spcBef>
          <a:spcPct val="20000"/>
        </a:spcBef>
        <a:spcAft>
          <a:spcPct val="0"/>
        </a:spcAft>
        <a:buChar char="•"/>
        <a:defRPr sz="2400">
          <a:solidFill>
            <a:srgbClr val="8FDAFF"/>
          </a:solidFill>
          <a:latin typeface="+mn-lt"/>
        </a:defRPr>
      </a:lvl3pPr>
      <a:lvl4pPr marL="1600200" indent="-228600" algn="r" rtl="1" eaLnBrk="0" fontAlgn="base" hangingPunct="0">
        <a:spcBef>
          <a:spcPct val="20000"/>
        </a:spcBef>
        <a:spcAft>
          <a:spcPct val="0"/>
        </a:spcAft>
        <a:buChar char="–"/>
        <a:defRPr sz="2000">
          <a:solidFill>
            <a:srgbClr val="8FDAFF"/>
          </a:solidFill>
          <a:latin typeface="+mn-lt"/>
        </a:defRPr>
      </a:lvl4pPr>
      <a:lvl5pPr marL="2057400" indent="-228600" algn="r" rtl="1" eaLnBrk="0" fontAlgn="base" hangingPunct="0">
        <a:spcBef>
          <a:spcPct val="20000"/>
        </a:spcBef>
        <a:spcAft>
          <a:spcPct val="0"/>
        </a:spcAft>
        <a:buChar char="»"/>
        <a:defRPr sz="2000">
          <a:solidFill>
            <a:srgbClr val="8FDAFF"/>
          </a:solidFill>
          <a:latin typeface="+mn-lt"/>
        </a:defRPr>
      </a:lvl5pPr>
      <a:lvl6pPr marL="2514600" indent="-228600" algn="r" rtl="1" fontAlgn="base">
        <a:spcBef>
          <a:spcPct val="20000"/>
        </a:spcBef>
        <a:spcAft>
          <a:spcPct val="0"/>
        </a:spcAft>
        <a:buChar char="»"/>
        <a:defRPr sz="2000">
          <a:solidFill>
            <a:srgbClr val="8FDAFF"/>
          </a:solidFill>
          <a:latin typeface="+mn-lt"/>
        </a:defRPr>
      </a:lvl6pPr>
      <a:lvl7pPr marL="2971800" indent="-228600" algn="r" rtl="1" fontAlgn="base">
        <a:spcBef>
          <a:spcPct val="20000"/>
        </a:spcBef>
        <a:spcAft>
          <a:spcPct val="0"/>
        </a:spcAft>
        <a:buChar char="»"/>
        <a:defRPr sz="2000">
          <a:solidFill>
            <a:srgbClr val="8FDAFF"/>
          </a:solidFill>
          <a:latin typeface="+mn-lt"/>
        </a:defRPr>
      </a:lvl7pPr>
      <a:lvl8pPr marL="3429000" indent="-228600" algn="r" rtl="1" fontAlgn="base">
        <a:spcBef>
          <a:spcPct val="20000"/>
        </a:spcBef>
        <a:spcAft>
          <a:spcPct val="0"/>
        </a:spcAft>
        <a:buChar char="»"/>
        <a:defRPr sz="2000">
          <a:solidFill>
            <a:srgbClr val="8FDAFF"/>
          </a:solidFill>
          <a:latin typeface="+mn-lt"/>
        </a:defRPr>
      </a:lvl8pPr>
      <a:lvl9pPr marL="3886200" indent="-228600" algn="r" rtl="1" fontAlgn="base">
        <a:spcBef>
          <a:spcPct val="20000"/>
        </a:spcBef>
        <a:spcAft>
          <a:spcPct val="0"/>
        </a:spcAft>
        <a:buChar char="»"/>
        <a:defRPr sz="2000">
          <a:solidFill>
            <a:srgbClr val="8FDAFF"/>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893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0" y="1341438"/>
            <a:ext cx="88931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000">
                <a:latin typeface="Arial" pitchFamily="34" charset="0"/>
              </a:defRPr>
            </a:lvl1pPr>
          </a:lstStyle>
          <a:p>
            <a:pPr fontAlgn="base">
              <a:spcBef>
                <a:spcPct val="0"/>
              </a:spcBef>
              <a:spcAft>
                <a:spcPct val="0"/>
              </a:spcAft>
              <a:defRPr/>
            </a:pPr>
            <a:endParaRPr lang="en-US">
              <a:solidFill>
                <a:srgbClr val="969696"/>
              </a:solidFill>
            </a:endParaRPr>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lgn="ctr" fontAlgn="base">
              <a:spcBef>
                <a:spcPct val="0"/>
              </a:spcBef>
              <a:spcAft>
                <a:spcPct val="0"/>
              </a:spcAft>
              <a:defRPr/>
            </a:pPr>
            <a:endParaRPr lang="en-US">
              <a:solidFill>
                <a:srgbClr val="969696"/>
              </a:solidFill>
            </a:endParaRPr>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atin typeface="Arial" pitchFamily="34" charset="0"/>
                <a:cs typeface="Arial" pitchFamily="34" charset="0"/>
              </a:defRPr>
            </a:lvl1pPr>
          </a:lstStyle>
          <a:p>
            <a:pPr fontAlgn="base">
              <a:spcBef>
                <a:spcPct val="0"/>
              </a:spcBef>
              <a:spcAft>
                <a:spcPct val="0"/>
              </a:spcAft>
              <a:defRPr/>
            </a:pPr>
            <a:fld id="{F0D63C5B-750B-4A9D-B8A7-99BF600737E3}" type="slidenum">
              <a:rPr lang="ar-SA">
                <a:solidFill>
                  <a:srgbClr val="969696"/>
                </a:solidFill>
              </a:rPr>
              <a:pPr fontAlgn="base">
                <a:spcBef>
                  <a:spcPct val="0"/>
                </a:spcBef>
                <a:spcAft>
                  <a:spcPct val="0"/>
                </a:spcAft>
                <a:defRPr/>
              </a:pPr>
              <a:t>‹#›</a:t>
            </a:fld>
            <a:endParaRPr lang="en-US">
              <a:solidFill>
                <a:srgbClr val="969696"/>
              </a:solidFill>
            </a:endParaRPr>
          </a:p>
        </p:txBody>
      </p:sp>
    </p:spTree>
    <p:extLst>
      <p:ext uri="{BB962C8B-B14F-4D97-AF65-F5344CB8AC3E}">
        <p14:creationId xmlns:p14="http://schemas.microsoft.com/office/powerpoint/2010/main" val="29623577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r" rtl="0" eaLnBrk="0" fontAlgn="base" hangingPunct="0">
        <a:spcBef>
          <a:spcPct val="0"/>
        </a:spcBef>
        <a:spcAft>
          <a:spcPct val="0"/>
        </a:spcAft>
        <a:defRPr sz="4000">
          <a:solidFill>
            <a:schemeClr val="tx2"/>
          </a:solidFill>
          <a:latin typeface="+mj-lt"/>
          <a:ea typeface="+mj-ea"/>
          <a:cs typeface="+mj-cs"/>
        </a:defRPr>
      </a:lvl1pPr>
      <a:lvl2pPr algn="r" rtl="0" eaLnBrk="0" fontAlgn="base" hangingPunct="0">
        <a:spcBef>
          <a:spcPct val="0"/>
        </a:spcBef>
        <a:spcAft>
          <a:spcPct val="0"/>
        </a:spcAft>
        <a:defRPr sz="4000">
          <a:solidFill>
            <a:schemeClr val="tx2"/>
          </a:solidFill>
          <a:latin typeface="Arial Black" pitchFamily="34" charset="0"/>
        </a:defRPr>
      </a:lvl2pPr>
      <a:lvl3pPr algn="r" rtl="0" eaLnBrk="0" fontAlgn="base" hangingPunct="0">
        <a:spcBef>
          <a:spcPct val="0"/>
        </a:spcBef>
        <a:spcAft>
          <a:spcPct val="0"/>
        </a:spcAft>
        <a:defRPr sz="4000">
          <a:solidFill>
            <a:schemeClr val="tx2"/>
          </a:solidFill>
          <a:latin typeface="Arial Black" pitchFamily="34" charset="0"/>
        </a:defRPr>
      </a:lvl3pPr>
      <a:lvl4pPr algn="r" rtl="0" eaLnBrk="0" fontAlgn="base" hangingPunct="0">
        <a:spcBef>
          <a:spcPct val="0"/>
        </a:spcBef>
        <a:spcAft>
          <a:spcPct val="0"/>
        </a:spcAft>
        <a:defRPr sz="4000">
          <a:solidFill>
            <a:schemeClr val="tx2"/>
          </a:solidFill>
          <a:latin typeface="Arial Black" pitchFamily="34" charset="0"/>
        </a:defRPr>
      </a:lvl4pPr>
      <a:lvl5pPr algn="r" rtl="0" eaLnBrk="0" fontAlgn="base" hangingPunct="0">
        <a:spcBef>
          <a:spcPct val="0"/>
        </a:spcBef>
        <a:spcAft>
          <a:spcPct val="0"/>
        </a:spcAft>
        <a:defRPr sz="4000">
          <a:solidFill>
            <a:schemeClr val="tx2"/>
          </a:solidFill>
          <a:latin typeface="Arial Black" pitchFamily="34" charset="0"/>
        </a:defRPr>
      </a:lvl5pPr>
      <a:lvl6pPr marL="457200" algn="r" rtl="0" fontAlgn="base">
        <a:spcBef>
          <a:spcPct val="0"/>
        </a:spcBef>
        <a:spcAft>
          <a:spcPct val="0"/>
        </a:spcAft>
        <a:defRPr sz="4000">
          <a:solidFill>
            <a:schemeClr val="tx2"/>
          </a:solidFill>
          <a:latin typeface="Arial Black" pitchFamily="34" charset="0"/>
        </a:defRPr>
      </a:lvl6pPr>
      <a:lvl7pPr marL="914400" algn="r" rtl="0" fontAlgn="base">
        <a:spcBef>
          <a:spcPct val="0"/>
        </a:spcBef>
        <a:spcAft>
          <a:spcPct val="0"/>
        </a:spcAft>
        <a:defRPr sz="4000">
          <a:solidFill>
            <a:schemeClr val="tx2"/>
          </a:solidFill>
          <a:latin typeface="Arial Black" pitchFamily="34" charset="0"/>
        </a:defRPr>
      </a:lvl7pPr>
      <a:lvl8pPr marL="1371600" algn="r" rtl="0" fontAlgn="base">
        <a:spcBef>
          <a:spcPct val="0"/>
        </a:spcBef>
        <a:spcAft>
          <a:spcPct val="0"/>
        </a:spcAft>
        <a:defRPr sz="4000">
          <a:solidFill>
            <a:schemeClr val="tx2"/>
          </a:solidFill>
          <a:latin typeface="Arial Black" pitchFamily="34" charset="0"/>
        </a:defRPr>
      </a:lvl8pPr>
      <a:lvl9pPr marL="1828800" algn="r" rtl="0" fontAlgn="base">
        <a:spcBef>
          <a:spcPct val="0"/>
        </a:spcBef>
        <a:spcAft>
          <a:spcPct val="0"/>
        </a:spcAft>
        <a:defRPr sz="4000">
          <a:solidFill>
            <a:schemeClr val="tx2"/>
          </a:solidFill>
          <a:latin typeface="Arial Black" pitchFamily="34" charset="0"/>
        </a:defRPr>
      </a:lvl9pPr>
    </p:titleStyle>
    <p:bodyStyle>
      <a:lvl1pPr marL="342900" indent="-342900" algn="r" rtl="1" eaLnBrk="0" fontAlgn="base" hangingPunct="0">
        <a:spcBef>
          <a:spcPct val="20000"/>
        </a:spcBef>
        <a:spcAft>
          <a:spcPct val="0"/>
        </a:spcAft>
        <a:buChar char="•"/>
        <a:defRPr sz="3200">
          <a:solidFill>
            <a:srgbClr val="8FDAFF"/>
          </a:solidFill>
          <a:latin typeface="+mn-lt"/>
          <a:ea typeface="+mn-ea"/>
          <a:cs typeface="+mn-cs"/>
        </a:defRPr>
      </a:lvl1pPr>
      <a:lvl2pPr marL="742950" indent="-285750" algn="r" rtl="1" eaLnBrk="0" fontAlgn="base" hangingPunct="0">
        <a:spcBef>
          <a:spcPct val="20000"/>
        </a:spcBef>
        <a:spcAft>
          <a:spcPct val="0"/>
        </a:spcAft>
        <a:buChar char="–"/>
        <a:defRPr sz="2800">
          <a:solidFill>
            <a:srgbClr val="8FDAFF"/>
          </a:solidFill>
          <a:latin typeface="+mn-lt"/>
        </a:defRPr>
      </a:lvl2pPr>
      <a:lvl3pPr marL="1143000" indent="-228600" algn="r" rtl="1" eaLnBrk="0" fontAlgn="base" hangingPunct="0">
        <a:spcBef>
          <a:spcPct val="20000"/>
        </a:spcBef>
        <a:spcAft>
          <a:spcPct val="0"/>
        </a:spcAft>
        <a:buChar char="•"/>
        <a:defRPr sz="2400">
          <a:solidFill>
            <a:srgbClr val="8FDAFF"/>
          </a:solidFill>
          <a:latin typeface="+mn-lt"/>
        </a:defRPr>
      </a:lvl3pPr>
      <a:lvl4pPr marL="1600200" indent="-228600" algn="r" rtl="1" eaLnBrk="0" fontAlgn="base" hangingPunct="0">
        <a:spcBef>
          <a:spcPct val="20000"/>
        </a:spcBef>
        <a:spcAft>
          <a:spcPct val="0"/>
        </a:spcAft>
        <a:buChar char="–"/>
        <a:defRPr sz="2000">
          <a:solidFill>
            <a:srgbClr val="8FDAFF"/>
          </a:solidFill>
          <a:latin typeface="+mn-lt"/>
        </a:defRPr>
      </a:lvl4pPr>
      <a:lvl5pPr marL="2057400" indent="-228600" algn="r" rtl="1" eaLnBrk="0" fontAlgn="base" hangingPunct="0">
        <a:spcBef>
          <a:spcPct val="20000"/>
        </a:spcBef>
        <a:spcAft>
          <a:spcPct val="0"/>
        </a:spcAft>
        <a:buChar char="»"/>
        <a:defRPr sz="2000">
          <a:solidFill>
            <a:srgbClr val="8FDAFF"/>
          </a:solidFill>
          <a:latin typeface="+mn-lt"/>
        </a:defRPr>
      </a:lvl5pPr>
      <a:lvl6pPr marL="2514600" indent="-228600" algn="r" rtl="1" fontAlgn="base">
        <a:spcBef>
          <a:spcPct val="20000"/>
        </a:spcBef>
        <a:spcAft>
          <a:spcPct val="0"/>
        </a:spcAft>
        <a:buChar char="»"/>
        <a:defRPr sz="2000">
          <a:solidFill>
            <a:srgbClr val="8FDAFF"/>
          </a:solidFill>
          <a:latin typeface="+mn-lt"/>
        </a:defRPr>
      </a:lvl6pPr>
      <a:lvl7pPr marL="2971800" indent="-228600" algn="r" rtl="1" fontAlgn="base">
        <a:spcBef>
          <a:spcPct val="20000"/>
        </a:spcBef>
        <a:spcAft>
          <a:spcPct val="0"/>
        </a:spcAft>
        <a:buChar char="»"/>
        <a:defRPr sz="2000">
          <a:solidFill>
            <a:srgbClr val="8FDAFF"/>
          </a:solidFill>
          <a:latin typeface="+mn-lt"/>
        </a:defRPr>
      </a:lvl7pPr>
      <a:lvl8pPr marL="3429000" indent="-228600" algn="r" rtl="1" fontAlgn="base">
        <a:spcBef>
          <a:spcPct val="20000"/>
        </a:spcBef>
        <a:spcAft>
          <a:spcPct val="0"/>
        </a:spcAft>
        <a:buChar char="»"/>
        <a:defRPr sz="2000">
          <a:solidFill>
            <a:srgbClr val="8FDAFF"/>
          </a:solidFill>
          <a:latin typeface="+mn-lt"/>
        </a:defRPr>
      </a:lvl8pPr>
      <a:lvl9pPr marL="3886200" indent="-228600" algn="r" rtl="1" fontAlgn="base">
        <a:spcBef>
          <a:spcPct val="20000"/>
        </a:spcBef>
        <a:spcAft>
          <a:spcPct val="0"/>
        </a:spcAft>
        <a:buChar char="»"/>
        <a:defRPr sz="2000">
          <a:solidFill>
            <a:srgbClr val="8FDAFF"/>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893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0" y="1341438"/>
            <a:ext cx="88931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000">
                <a:latin typeface="Arial" pitchFamily="34" charset="0"/>
              </a:defRPr>
            </a:lvl1pPr>
          </a:lstStyle>
          <a:p>
            <a:pPr fontAlgn="base">
              <a:spcBef>
                <a:spcPct val="0"/>
              </a:spcBef>
              <a:spcAft>
                <a:spcPct val="0"/>
              </a:spcAft>
              <a:defRPr/>
            </a:pPr>
            <a:endParaRPr lang="en-US">
              <a:solidFill>
                <a:srgbClr val="969696"/>
              </a:solidFill>
            </a:endParaRPr>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lgn="ctr" fontAlgn="base">
              <a:spcBef>
                <a:spcPct val="0"/>
              </a:spcBef>
              <a:spcAft>
                <a:spcPct val="0"/>
              </a:spcAft>
              <a:defRPr/>
            </a:pPr>
            <a:endParaRPr lang="en-US">
              <a:solidFill>
                <a:srgbClr val="969696"/>
              </a:solidFill>
            </a:endParaRPr>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atin typeface="Arial" pitchFamily="34" charset="0"/>
                <a:cs typeface="Arial" pitchFamily="34" charset="0"/>
              </a:defRPr>
            </a:lvl1pPr>
          </a:lstStyle>
          <a:p>
            <a:pPr fontAlgn="base">
              <a:spcBef>
                <a:spcPct val="0"/>
              </a:spcBef>
              <a:spcAft>
                <a:spcPct val="0"/>
              </a:spcAft>
              <a:defRPr/>
            </a:pPr>
            <a:fld id="{F0D63C5B-750B-4A9D-B8A7-99BF600737E3}" type="slidenum">
              <a:rPr lang="ar-SA">
                <a:solidFill>
                  <a:srgbClr val="969696"/>
                </a:solidFill>
              </a:rPr>
              <a:pPr fontAlgn="base">
                <a:spcBef>
                  <a:spcPct val="0"/>
                </a:spcBef>
                <a:spcAft>
                  <a:spcPct val="0"/>
                </a:spcAft>
                <a:defRPr/>
              </a:pPr>
              <a:t>‹#›</a:t>
            </a:fld>
            <a:endParaRPr lang="en-US">
              <a:solidFill>
                <a:srgbClr val="969696"/>
              </a:solidFill>
            </a:endParaRPr>
          </a:p>
        </p:txBody>
      </p:sp>
    </p:spTree>
    <p:extLst>
      <p:ext uri="{BB962C8B-B14F-4D97-AF65-F5344CB8AC3E}">
        <p14:creationId xmlns:p14="http://schemas.microsoft.com/office/powerpoint/2010/main" val="195952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r" rtl="0" eaLnBrk="0" fontAlgn="base" hangingPunct="0">
        <a:spcBef>
          <a:spcPct val="0"/>
        </a:spcBef>
        <a:spcAft>
          <a:spcPct val="0"/>
        </a:spcAft>
        <a:defRPr sz="4000">
          <a:solidFill>
            <a:schemeClr val="tx2"/>
          </a:solidFill>
          <a:latin typeface="+mj-lt"/>
          <a:ea typeface="+mj-ea"/>
          <a:cs typeface="+mj-cs"/>
        </a:defRPr>
      </a:lvl1pPr>
      <a:lvl2pPr algn="r" rtl="0" eaLnBrk="0" fontAlgn="base" hangingPunct="0">
        <a:spcBef>
          <a:spcPct val="0"/>
        </a:spcBef>
        <a:spcAft>
          <a:spcPct val="0"/>
        </a:spcAft>
        <a:defRPr sz="4000">
          <a:solidFill>
            <a:schemeClr val="tx2"/>
          </a:solidFill>
          <a:latin typeface="Arial Black" pitchFamily="34" charset="0"/>
        </a:defRPr>
      </a:lvl2pPr>
      <a:lvl3pPr algn="r" rtl="0" eaLnBrk="0" fontAlgn="base" hangingPunct="0">
        <a:spcBef>
          <a:spcPct val="0"/>
        </a:spcBef>
        <a:spcAft>
          <a:spcPct val="0"/>
        </a:spcAft>
        <a:defRPr sz="4000">
          <a:solidFill>
            <a:schemeClr val="tx2"/>
          </a:solidFill>
          <a:latin typeface="Arial Black" pitchFamily="34" charset="0"/>
        </a:defRPr>
      </a:lvl3pPr>
      <a:lvl4pPr algn="r" rtl="0" eaLnBrk="0" fontAlgn="base" hangingPunct="0">
        <a:spcBef>
          <a:spcPct val="0"/>
        </a:spcBef>
        <a:spcAft>
          <a:spcPct val="0"/>
        </a:spcAft>
        <a:defRPr sz="4000">
          <a:solidFill>
            <a:schemeClr val="tx2"/>
          </a:solidFill>
          <a:latin typeface="Arial Black" pitchFamily="34" charset="0"/>
        </a:defRPr>
      </a:lvl4pPr>
      <a:lvl5pPr algn="r" rtl="0" eaLnBrk="0" fontAlgn="base" hangingPunct="0">
        <a:spcBef>
          <a:spcPct val="0"/>
        </a:spcBef>
        <a:spcAft>
          <a:spcPct val="0"/>
        </a:spcAft>
        <a:defRPr sz="4000">
          <a:solidFill>
            <a:schemeClr val="tx2"/>
          </a:solidFill>
          <a:latin typeface="Arial Black" pitchFamily="34" charset="0"/>
        </a:defRPr>
      </a:lvl5pPr>
      <a:lvl6pPr marL="457200" algn="r" rtl="0" fontAlgn="base">
        <a:spcBef>
          <a:spcPct val="0"/>
        </a:spcBef>
        <a:spcAft>
          <a:spcPct val="0"/>
        </a:spcAft>
        <a:defRPr sz="4000">
          <a:solidFill>
            <a:schemeClr val="tx2"/>
          </a:solidFill>
          <a:latin typeface="Arial Black" pitchFamily="34" charset="0"/>
        </a:defRPr>
      </a:lvl6pPr>
      <a:lvl7pPr marL="914400" algn="r" rtl="0" fontAlgn="base">
        <a:spcBef>
          <a:spcPct val="0"/>
        </a:spcBef>
        <a:spcAft>
          <a:spcPct val="0"/>
        </a:spcAft>
        <a:defRPr sz="4000">
          <a:solidFill>
            <a:schemeClr val="tx2"/>
          </a:solidFill>
          <a:latin typeface="Arial Black" pitchFamily="34" charset="0"/>
        </a:defRPr>
      </a:lvl7pPr>
      <a:lvl8pPr marL="1371600" algn="r" rtl="0" fontAlgn="base">
        <a:spcBef>
          <a:spcPct val="0"/>
        </a:spcBef>
        <a:spcAft>
          <a:spcPct val="0"/>
        </a:spcAft>
        <a:defRPr sz="4000">
          <a:solidFill>
            <a:schemeClr val="tx2"/>
          </a:solidFill>
          <a:latin typeface="Arial Black" pitchFamily="34" charset="0"/>
        </a:defRPr>
      </a:lvl8pPr>
      <a:lvl9pPr marL="1828800" algn="r" rtl="0" fontAlgn="base">
        <a:spcBef>
          <a:spcPct val="0"/>
        </a:spcBef>
        <a:spcAft>
          <a:spcPct val="0"/>
        </a:spcAft>
        <a:defRPr sz="4000">
          <a:solidFill>
            <a:schemeClr val="tx2"/>
          </a:solidFill>
          <a:latin typeface="Arial Black" pitchFamily="34" charset="0"/>
        </a:defRPr>
      </a:lvl9pPr>
    </p:titleStyle>
    <p:bodyStyle>
      <a:lvl1pPr marL="342900" indent="-342900" algn="r" rtl="1" eaLnBrk="0" fontAlgn="base" hangingPunct="0">
        <a:spcBef>
          <a:spcPct val="20000"/>
        </a:spcBef>
        <a:spcAft>
          <a:spcPct val="0"/>
        </a:spcAft>
        <a:buChar char="•"/>
        <a:defRPr sz="3200">
          <a:solidFill>
            <a:srgbClr val="8FDAFF"/>
          </a:solidFill>
          <a:latin typeface="+mn-lt"/>
          <a:ea typeface="+mn-ea"/>
          <a:cs typeface="+mn-cs"/>
        </a:defRPr>
      </a:lvl1pPr>
      <a:lvl2pPr marL="742950" indent="-285750" algn="r" rtl="1" eaLnBrk="0" fontAlgn="base" hangingPunct="0">
        <a:spcBef>
          <a:spcPct val="20000"/>
        </a:spcBef>
        <a:spcAft>
          <a:spcPct val="0"/>
        </a:spcAft>
        <a:buChar char="–"/>
        <a:defRPr sz="2800">
          <a:solidFill>
            <a:srgbClr val="8FDAFF"/>
          </a:solidFill>
          <a:latin typeface="+mn-lt"/>
        </a:defRPr>
      </a:lvl2pPr>
      <a:lvl3pPr marL="1143000" indent="-228600" algn="r" rtl="1" eaLnBrk="0" fontAlgn="base" hangingPunct="0">
        <a:spcBef>
          <a:spcPct val="20000"/>
        </a:spcBef>
        <a:spcAft>
          <a:spcPct val="0"/>
        </a:spcAft>
        <a:buChar char="•"/>
        <a:defRPr sz="2400">
          <a:solidFill>
            <a:srgbClr val="8FDAFF"/>
          </a:solidFill>
          <a:latin typeface="+mn-lt"/>
        </a:defRPr>
      </a:lvl3pPr>
      <a:lvl4pPr marL="1600200" indent="-228600" algn="r" rtl="1" eaLnBrk="0" fontAlgn="base" hangingPunct="0">
        <a:spcBef>
          <a:spcPct val="20000"/>
        </a:spcBef>
        <a:spcAft>
          <a:spcPct val="0"/>
        </a:spcAft>
        <a:buChar char="–"/>
        <a:defRPr sz="2000">
          <a:solidFill>
            <a:srgbClr val="8FDAFF"/>
          </a:solidFill>
          <a:latin typeface="+mn-lt"/>
        </a:defRPr>
      </a:lvl4pPr>
      <a:lvl5pPr marL="2057400" indent="-228600" algn="r" rtl="1" eaLnBrk="0" fontAlgn="base" hangingPunct="0">
        <a:spcBef>
          <a:spcPct val="20000"/>
        </a:spcBef>
        <a:spcAft>
          <a:spcPct val="0"/>
        </a:spcAft>
        <a:buChar char="»"/>
        <a:defRPr sz="2000">
          <a:solidFill>
            <a:srgbClr val="8FDAFF"/>
          </a:solidFill>
          <a:latin typeface="+mn-lt"/>
        </a:defRPr>
      </a:lvl5pPr>
      <a:lvl6pPr marL="2514600" indent="-228600" algn="r" rtl="1" fontAlgn="base">
        <a:spcBef>
          <a:spcPct val="20000"/>
        </a:spcBef>
        <a:spcAft>
          <a:spcPct val="0"/>
        </a:spcAft>
        <a:buChar char="»"/>
        <a:defRPr sz="2000">
          <a:solidFill>
            <a:srgbClr val="8FDAFF"/>
          </a:solidFill>
          <a:latin typeface="+mn-lt"/>
        </a:defRPr>
      </a:lvl6pPr>
      <a:lvl7pPr marL="2971800" indent="-228600" algn="r" rtl="1" fontAlgn="base">
        <a:spcBef>
          <a:spcPct val="20000"/>
        </a:spcBef>
        <a:spcAft>
          <a:spcPct val="0"/>
        </a:spcAft>
        <a:buChar char="»"/>
        <a:defRPr sz="2000">
          <a:solidFill>
            <a:srgbClr val="8FDAFF"/>
          </a:solidFill>
          <a:latin typeface="+mn-lt"/>
        </a:defRPr>
      </a:lvl7pPr>
      <a:lvl8pPr marL="3429000" indent="-228600" algn="r" rtl="1" fontAlgn="base">
        <a:spcBef>
          <a:spcPct val="20000"/>
        </a:spcBef>
        <a:spcAft>
          <a:spcPct val="0"/>
        </a:spcAft>
        <a:buChar char="»"/>
        <a:defRPr sz="2000">
          <a:solidFill>
            <a:srgbClr val="8FDAFF"/>
          </a:solidFill>
          <a:latin typeface="+mn-lt"/>
        </a:defRPr>
      </a:lvl8pPr>
      <a:lvl9pPr marL="3886200" indent="-228600" algn="r" rtl="1" fontAlgn="base">
        <a:spcBef>
          <a:spcPct val="20000"/>
        </a:spcBef>
        <a:spcAft>
          <a:spcPct val="0"/>
        </a:spcAft>
        <a:buChar char="»"/>
        <a:defRPr sz="2000">
          <a:solidFill>
            <a:srgbClr val="8FDAFF"/>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893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0" y="1341438"/>
            <a:ext cx="88931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000">
                <a:latin typeface="Arial" pitchFamily="34" charset="0"/>
              </a:defRPr>
            </a:lvl1pPr>
          </a:lstStyle>
          <a:p>
            <a:pPr fontAlgn="base">
              <a:spcBef>
                <a:spcPct val="0"/>
              </a:spcBef>
              <a:spcAft>
                <a:spcPct val="0"/>
              </a:spcAft>
              <a:defRPr/>
            </a:pPr>
            <a:endParaRPr lang="en-US">
              <a:solidFill>
                <a:srgbClr val="969696"/>
              </a:solidFill>
            </a:endParaRPr>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lgn="ctr" fontAlgn="base">
              <a:spcBef>
                <a:spcPct val="0"/>
              </a:spcBef>
              <a:spcAft>
                <a:spcPct val="0"/>
              </a:spcAft>
              <a:defRPr/>
            </a:pPr>
            <a:endParaRPr lang="en-US">
              <a:solidFill>
                <a:srgbClr val="969696"/>
              </a:solidFill>
            </a:endParaRPr>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atin typeface="Arial" pitchFamily="34" charset="0"/>
                <a:cs typeface="Arial" pitchFamily="34" charset="0"/>
              </a:defRPr>
            </a:lvl1pPr>
          </a:lstStyle>
          <a:p>
            <a:pPr fontAlgn="base">
              <a:spcBef>
                <a:spcPct val="0"/>
              </a:spcBef>
              <a:spcAft>
                <a:spcPct val="0"/>
              </a:spcAft>
              <a:defRPr/>
            </a:pPr>
            <a:fld id="{F0D63C5B-750B-4A9D-B8A7-99BF600737E3}" type="slidenum">
              <a:rPr lang="ar-SA">
                <a:solidFill>
                  <a:srgbClr val="969696"/>
                </a:solidFill>
              </a:rPr>
              <a:pPr fontAlgn="base">
                <a:spcBef>
                  <a:spcPct val="0"/>
                </a:spcBef>
                <a:spcAft>
                  <a:spcPct val="0"/>
                </a:spcAft>
                <a:defRPr/>
              </a:pPr>
              <a:t>‹#›</a:t>
            </a:fld>
            <a:endParaRPr lang="en-US">
              <a:solidFill>
                <a:srgbClr val="969696"/>
              </a:solidFill>
            </a:endParaRPr>
          </a:p>
        </p:txBody>
      </p:sp>
    </p:spTree>
    <p:extLst>
      <p:ext uri="{BB962C8B-B14F-4D97-AF65-F5344CB8AC3E}">
        <p14:creationId xmlns:p14="http://schemas.microsoft.com/office/powerpoint/2010/main" val="9006754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r" rtl="0" eaLnBrk="0" fontAlgn="base" hangingPunct="0">
        <a:spcBef>
          <a:spcPct val="0"/>
        </a:spcBef>
        <a:spcAft>
          <a:spcPct val="0"/>
        </a:spcAft>
        <a:defRPr sz="4000">
          <a:solidFill>
            <a:schemeClr val="tx2"/>
          </a:solidFill>
          <a:latin typeface="+mj-lt"/>
          <a:ea typeface="+mj-ea"/>
          <a:cs typeface="+mj-cs"/>
        </a:defRPr>
      </a:lvl1pPr>
      <a:lvl2pPr algn="r" rtl="0" eaLnBrk="0" fontAlgn="base" hangingPunct="0">
        <a:spcBef>
          <a:spcPct val="0"/>
        </a:spcBef>
        <a:spcAft>
          <a:spcPct val="0"/>
        </a:spcAft>
        <a:defRPr sz="4000">
          <a:solidFill>
            <a:schemeClr val="tx2"/>
          </a:solidFill>
          <a:latin typeface="Arial Black" pitchFamily="34" charset="0"/>
        </a:defRPr>
      </a:lvl2pPr>
      <a:lvl3pPr algn="r" rtl="0" eaLnBrk="0" fontAlgn="base" hangingPunct="0">
        <a:spcBef>
          <a:spcPct val="0"/>
        </a:spcBef>
        <a:spcAft>
          <a:spcPct val="0"/>
        </a:spcAft>
        <a:defRPr sz="4000">
          <a:solidFill>
            <a:schemeClr val="tx2"/>
          </a:solidFill>
          <a:latin typeface="Arial Black" pitchFamily="34" charset="0"/>
        </a:defRPr>
      </a:lvl3pPr>
      <a:lvl4pPr algn="r" rtl="0" eaLnBrk="0" fontAlgn="base" hangingPunct="0">
        <a:spcBef>
          <a:spcPct val="0"/>
        </a:spcBef>
        <a:spcAft>
          <a:spcPct val="0"/>
        </a:spcAft>
        <a:defRPr sz="4000">
          <a:solidFill>
            <a:schemeClr val="tx2"/>
          </a:solidFill>
          <a:latin typeface="Arial Black" pitchFamily="34" charset="0"/>
        </a:defRPr>
      </a:lvl4pPr>
      <a:lvl5pPr algn="r" rtl="0" eaLnBrk="0" fontAlgn="base" hangingPunct="0">
        <a:spcBef>
          <a:spcPct val="0"/>
        </a:spcBef>
        <a:spcAft>
          <a:spcPct val="0"/>
        </a:spcAft>
        <a:defRPr sz="4000">
          <a:solidFill>
            <a:schemeClr val="tx2"/>
          </a:solidFill>
          <a:latin typeface="Arial Black" pitchFamily="34" charset="0"/>
        </a:defRPr>
      </a:lvl5pPr>
      <a:lvl6pPr marL="457200" algn="r" rtl="0" fontAlgn="base">
        <a:spcBef>
          <a:spcPct val="0"/>
        </a:spcBef>
        <a:spcAft>
          <a:spcPct val="0"/>
        </a:spcAft>
        <a:defRPr sz="4000">
          <a:solidFill>
            <a:schemeClr val="tx2"/>
          </a:solidFill>
          <a:latin typeface="Arial Black" pitchFamily="34" charset="0"/>
        </a:defRPr>
      </a:lvl6pPr>
      <a:lvl7pPr marL="914400" algn="r" rtl="0" fontAlgn="base">
        <a:spcBef>
          <a:spcPct val="0"/>
        </a:spcBef>
        <a:spcAft>
          <a:spcPct val="0"/>
        </a:spcAft>
        <a:defRPr sz="4000">
          <a:solidFill>
            <a:schemeClr val="tx2"/>
          </a:solidFill>
          <a:latin typeface="Arial Black" pitchFamily="34" charset="0"/>
        </a:defRPr>
      </a:lvl7pPr>
      <a:lvl8pPr marL="1371600" algn="r" rtl="0" fontAlgn="base">
        <a:spcBef>
          <a:spcPct val="0"/>
        </a:spcBef>
        <a:spcAft>
          <a:spcPct val="0"/>
        </a:spcAft>
        <a:defRPr sz="4000">
          <a:solidFill>
            <a:schemeClr val="tx2"/>
          </a:solidFill>
          <a:latin typeface="Arial Black" pitchFamily="34" charset="0"/>
        </a:defRPr>
      </a:lvl8pPr>
      <a:lvl9pPr marL="1828800" algn="r" rtl="0" fontAlgn="base">
        <a:spcBef>
          <a:spcPct val="0"/>
        </a:spcBef>
        <a:spcAft>
          <a:spcPct val="0"/>
        </a:spcAft>
        <a:defRPr sz="4000">
          <a:solidFill>
            <a:schemeClr val="tx2"/>
          </a:solidFill>
          <a:latin typeface="Arial Black" pitchFamily="34" charset="0"/>
        </a:defRPr>
      </a:lvl9pPr>
    </p:titleStyle>
    <p:bodyStyle>
      <a:lvl1pPr marL="342900" indent="-342900" algn="r" rtl="1" eaLnBrk="0" fontAlgn="base" hangingPunct="0">
        <a:spcBef>
          <a:spcPct val="20000"/>
        </a:spcBef>
        <a:spcAft>
          <a:spcPct val="0"/>
        </a:spcAft>
        <a:buChar char="•"/>
        <a:defRPr sz="3200">
          <a:solidFill>
            <a:srgbClr val="8FDAFF"/>
          </a:solidFill>
          <a:latin typeface="+mn-lt"/>
          <a:ea typeface="+mn-ea"/>
          <a:cs typeface="+mn-cs"/>
        </a:defRPr>
      </a:lvl1pPr>
      <a:lvl2pPr marL="742950" indent="-285750" algn="r" rtl="1" eaLnBrk="0" fontAlgn="base" hangingPunct="0">
        <a:spcBef>
          <a:spcPct val="20000"/>
        </a:spcBef>
        <a:spcAft>
          <a:spcPct val="0"/>
        </a:spcAft>
        <a:buChar char="–"/>
        <a:defRPr sz="2800">
          <a:solidFill>
            <a:srgbClr val="8FDAFF"/>
          </a:solidFill>
          <a:latin typeface="+mn-lt"/>
        </a:defRPr>
      </a:lvl2pPr>
      <a:lvl3pPr marL="1143000" indent="-228600" algn="r" rtl="1" eaLnBrk="0" fontAlgn="base" hangingPunct="0">
        <a:spcBef>
          <a:spcPct val="20000"/>
        </a:spcBef>
        <a:spcAft>
          <a:spcPct val="0"/>
        </a:spcAft>
        <a:buChar char="•"/>
        <a:defRPr sz="2400">
          <a:solidFill>
            <a:srgbClr val="8FDAFF"/>
          </a:solidFill>
          <a:latin typeface="+mn-lt"/>
        </a:defRPr>
      </a:lvl3pPr>
      <a:lvl4pPr marL="1600200" indent="-228600" algn="r" rtl="1" eaLnBrk="0" fontAlgn="base" hangingPunct="0">
        <a:spcBef>
          <a:spcPct val="20000"/>
        </a:spcBef>
        <a:spcAft>
          <a:spcPct val="0"/>
        </a:spcAft>
        <a:buChar char="–"/>
        <a:defRPr sz="2000">
          <a:solidFill>
            <a:srgbClr val="8FDAFF"/>
          </a:solidFill>
          <a:latin typeface="+mn-lt"/>
        </a:defRPr>
      </a:lvl4pPr>
      <a:lvl5pPr marL="2057400" indent="-228600" algn="r" rtl="1" eaLnBrk="0" fontAlgn="base" hangingPunct="0">
        <a:spcBef>
          <a:spcPct val="20000"/>
        </a:spcBef>
        <a:spcAft>
          <a:spcPct val="0"/>
        </a:spcAft>
        <a:buChar char="»"/>
        <a:defRPr sz="2000">
          <a:solidFill>
            <a:srgbClr val="8FDAFF"/>
          </a:solidFill>
          <a:latin typeface="+mn-lt"/>
        </a:defRPr>
      </a:lvl5pPr>
      <a:lvl6pPr marL="2514600" indent="-228600" algn="r" rtl="1" fontAlgn="base">
        <a:spcBef>
          <a:spcPct val="20000"/>
        </a:spcBef>
        <a:spcAft>
          <a:spcPct val="0"/>
        </a:spcAft>
        <a:buChar char="»"/>
        <a:defRPr sz="2000">
          <a:solidFill>
            <a:srgbClr val="8FDAFF"/>
          </a:solidFill>
          <a:latin typeface="+mn-lt"/>
        </a:defRPr>
      </a:lvl6pPr>
      <a:lvl7pPr marL="2971800" indent="-228600" algn="r" rtl="1" fontAlgn="base">
        <a:spcBef>
          <a:spcPct val="20000"/>
        </a:spcBef>
        <a:spcAft>
          <a:spcPct val="0"/>
        </a:spcAft>
        <a:buChar char="»"/>
        <a:defRPr sz="2000">
          <a:solidFill>
            <a:srgbClr val="8FDAFF"/>
          </a:solidFill>
          <a:latin typeface="+mn-lt"/>
        </a:defRPr>
      </a:lvl7pPr>
      <a:lvl8pPr marL="3429000" indent="-228600" algn="r" rtl="1" fontAlgn="base">
        <a:spcBef>
          <a:spcPct val="20000"/>
        </a:spcBef>
        <a:spcAft>
          <a:spcPct val="0"/>
        </a:spcAft>
        <a:buChar char="»"/>
        <a:defRPr sz="2000">
          <a:solidFill>
            <a:srgbClr val="8FDAFF"/>
          </a:solidFill>
          <a:latin typeface="+mn-lt"/>
        </a:defRPr>
      </a:lvl8pPr>
      <a:lvl9pPr marL="3886200" indent="-228600" algn="r" rtl="1" fontAlgn="base">
        <a:spcBef>
          <a:spcPct val="20000"/>
        </a:spcBef>
        <a:spcAft>
          <a:spcPct val="0"/>
        </a:spcAft>
        <a:buChar char="»"/>
        <a:defRPr sz="2000">
          <a:solidFill>
            <a:srgbClr val="8FDAFF"/>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893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0" y="1341438"/>
            <a:ext cx="88931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000">
                <a:latin typeface="Arial" pitchFamily="34" charset="0"/>
              </a:defRPr>
            </a:lvl1pPr>
          </a:lstStyle>
          <a:p>
            <a:pPr fontAlgn="base">
              <a:spcBef>
                <a:spcPct val="0"/>
              </a:spcBef>
              <a:spcAft>
                <a:spcPct val="0"/>
              </a:spcAft>
              <a:defRPr/>
            </a:pPr>
            <a:endParaRPr lang="en-US">
              <a:solidFill>
                <a:srgbClr val="969696"/>
              </a:solidFill>
            </a:endParaRPr>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lgn="ctr" fontAlgn="base">
              <a:spcBef>
                <a:spcPct val="0"/>
              </a:spcBef>
              <a:spcAft>
                <a:spcPct val="0"/>
              </a:spcAft>
              <a:defRPr/>
            </a:pPr>
            <a:endParaRPr lang="en-US">
              <a:solidFill>
                <a:srgbClr val="969696"/>
              </a:solidFill>
            </a:endParaRPr>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atin typeface="Arial" pitchFamily="34" charset="0"/>
                <a:cs typeface="Arial" pitchFamily="34" charset="0"/>
              </a:defRPr>
            </a:lvl1pPr>
          </a:lstStyle>
          <a:p>
            <a:pPr fontAlgn="base">
              <a:spcBef>
                <a:spcPct val="0"/>
              </a:spcBef>
              <a:spcAft>
                <a:spcPct val="0"/>
              </a:spcAft>
              <a:defRPr/>
            </a:pPr>
            <a:fld id="{F0D63C5B-750B-4A9D-B8A7-99BF600737E3}" type="slidenum">
              <a:rPr lang="ar-SA">
                <a:solidFill>
                  <a:srgbClr val="969696"/>
                </a:solidFill>
              </a:rPr>
              <a:pPr fontAlgn="base">
                <a:spcBef>
                  <a:spcPct val="0"/>
                </a:spcBef>
                <a:spcAft>
                  <a:spcPct val="0"/>
                </a:spcAft>
                <a:defRPr/>
              </a:pPr>
              <a:t>‹#›</a:t>
            </a:fld>
            <a:endParaRPr lang="en-US">
              <a:solidFill>
                <a:srgbClr val="969696"/>
              </a:solidFill>
            </a:endParaRPr>
          </a:p>
        </p:txBody>
      </p:sp>
    </p:spTree>
    <p:extLst>
      <p:ext uri="{BB962C8B-B14F-4D97-AF65-F5344CB8AC3E}">
        <p14:creationId xmlns:p14="http://schemas.microsoft.com/office/powerpoint/2010/main" val="29824427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r" rtl="0" eaLnBrk="0" fontAlgn="base" hangingPunct="0">
        <a:spcBef>
          <a:spcPct val="0"/>
        </a:spcBef>
        <a:spcAft>
          <a:spcPct val="0"/>
        </a:spcAft>
        <a:defRPr sz="4000">
          <a:solidFill>
            <a:schemeClr val="tx2"/>
          </a:solidFill>
          <a:latin typeface="+mj-lt"/>
          <a:ea typeface="+mj-ea"/>
          <a:cs typeface="+mj-cs"/>
        </a:defRPr>
      </a:lvl1pPr>
      <a:lvl2pPr algn="r" rtl="0" eaLnBrk="0" fontAlgn="base" hangingPunct="0">
        <a:spcBef>
          <a:spcPct val="0"/>
        </a:spcBef>
        <a:spcAft>
          <a:spcPct val="0"/>
        </a:spcAft>
        <a:defRPr sz="4000">
          <a:solidFill>
            <a:schemeClr val="tx2"/>
          </a:solidFill>
          <a:latin typeface="Arial Black" pitchFamily="34" charset="0"/>
        </a:defRPr>
      </a:lvl2pPr>
      <a:lvl3pPr algn="r" rtl="0" eaLnBrk="0" fontAlgn="base" hangingPunct="0">
        <a:spcBef>
          <a:spcPct val="0"/>
        </a:spcBef>
        <a:spcAft>
          <a:spcPct val="0"/>
        </a:spcAft>
        <a:defRPr sz="4000">
          <a:solidFill>
            <a:schemeClr val="tx2"/>
          </a:solidFill>
          <a:latin typeface="Arial Black" pitchFamily="34" charset="0"/>
        </a:defRPr>
      </a:lvl3pPr>
      <a:lvl4pPr algn="r" rtl="0" eaLnBrk="0" fontAlgn="base" hangingPunct="0">
        <a:spcBef>
          <a:spcPct val="0"/>
        </a:spcBef>
        <a:spcAft>
          <a:spcPct val="0"/>
        </a:spcAft>
        <a:defRPr sz="4000">
          <a:solidFill>
            <a:schemeClr val="tx2"/>
          </a:solidFill>
          <a:latin typeface="Arial Black" pitchFamily="34" charset="0"/>
        </a:defRPr>
      </a:lvl4pPr>
      <a:lvl5pPr algn="r" rtl="0" eaLnBrk="0" fontAlgn="base" hangingPunct="0">
        <a:spcBef>
          <a:spcPct val="0"/>
        </a:spcBef>
        <a:spcAft>
          <a:spcPct val="0"/>
        </a:spcAft>
        <a:defRPr sz="4000">
          <a:solidFill>
            <a:schemeClr val="tx2"/>
          </a:solidFill>
          <a:latin typeface="Arial Black" pitchFamily="34" charset="0"/>
        </a:defRPr>
      </a:lvl5pPr>
      <a:lvl6pPr marL="457200" algn="r" rtl="0" fontAlgn="base">
        <a:spcBef>
          <a:spcPct val="0"/>
        </a:spcBef>
        <a:spcAft>
          <a:spcPct val="0"/>
        </a:spcAft>
        <a:defRPr sz="4000">
          <a:solidFill>
            <a:schemeClr val="tx2"/>
          </a:solidFill>
          <a:latin typeface="Arial Black" pitchFamily="34" charset="0"/>
        </a:defRPr>
      </a:lvl6pPr>
      <a:lvl7pPr marL="914400" algn="r" rtl="0" fontAlgn="base">
        <a:spcBef>
          <a:spcPct val="0"/>
        </a:spcBef>
        <a:spcAft>
          <a:spcPct val="0"/>
        </a:spcAft>
        <a:defRPr sz="4000">
          <a:solidFill>
            <a:schemeClr val="tx2"/>
          </a:solidFill>
          <a:latin typeface="Arial Black" pitchFamily="34" charset="0"/>
        </a:defRPr>
      </a:lvl7pPr>
      <a:lvl8pPr marL="1371600" algn="r" rtl="0" fontAlgn="base">
        <a:spcBef>
          <a:spcPct val="0"/>
        </a:spcBef>
        <a:spcAft>
          <a:spcPct val="0"/>
        </a:spcAft>
        <a:defRPr sz="4000">
          <a:solidFill>
            <a:schemeClr val="tx2"/>
          </a:solidFill>
          <a:latin typeface="Arial Black" pitchFamily="34" charset="0"/>
        </a:defRPr>
      </a:lvl8pPr>
      <a:lvl9pPr marL="1828800" algn="r" rtl="0" fontAlgn="base">
        <a:spcBef>
          <a:spcPct val="0"/>
        </a:spcBef>
        <a:spcAft>
          <a:spcPct val="0"/>
        </a:spcAft>
        <a:defRPr sz="4000">
          <a:solidFill>
            <a:schemeClr val="tx2"/>
          </a:solidFill>
          <a:latin typeface="Arial Black" pitchFamily="34" charset="0"/>
        </a:defRPr>
      </a:lvl9pPr>
    </p:titleStyle>
    <p:bodyStyle>
      <a:lvl1pPr marL="342900" indent="-342900" algn="r" rtl="1" eaLnBrk="0" fontAlgn="base" hangingPunct="0">
        <a:spcBef>
          <a:spcPct val="20000"/>
        </a:spcBef>
        <a:spcAft>
          <a:spcPct val="0"/>
        </a:spcAft>
        <a:buChar char="•"/>
        <a:defRPr sz="3200">
          <a:solidFill>
            <a:srgbClr val="8FDAFF"/>
          </a:solidFill>
          <a:latin typeface="+mn-lt"/>
          <a:ea typeface="+mn-ea"/>
          <a:cs typeface="+mn-cs"/>
        </a:defRPr>
      </a:lvl1pPr>
      <a:lvl2pPr marL="742950" indent="-285750" algn="r" rtl="1" eaLnBrk="0" fontAlgn="base" hangingPunct="0">
        <a:spcBef>
          <a:spcPct val="20000"/>
        </a:spcBef>
        <a:spcAft>
          <a:spcPct val="0"/>
        </a:spcAft>
        <a:buChar char="–"/>
        <a:defRPr sz="2800">
          <a:solidFill>
            <a:srgbClr val="8FDAFF"/>
          </a:solidFill>
          <a:latin typeface="+mn-lt"/>
        </a:defRPr>
      </a:lvl2pPr>
      <a:lvl3pPr marL="1143000" indent="-228600" algn="r" rtl="1" eaLnBrk="0" fontAlgn="base" hangingPunct="0">
        <a:spcBef>
          <a:spcPct val="20000"/>
        </a:spcBef>
        <a:spcAft>
          <a:spcPct val="0"/>
        </a:spcAft>
        <a:buChar char="•"/>
        <a:defRPr sz="2400">
          <a:solidFill>
            <a:srgbClr val="8FDAFF"/>
          </a:solidFill>
          <a:latin typeface="+mn-lt"/>
        </a:defRPr>
      </a:lvl3pPr>
      <a:lvl4pPr marL="1600200" indent="-228600" algn="r" rtl="1" eaLnBrk="0" fontAlgn="base" hangingPunct="0">
        <a:spcBef>
          <a:spcPct val="20000"/>
        </a:spcBef>
        <a:spcAft>
          <a:spcPct val="0"/>
        </a:spcAft>
        <a:buChar char="–"/>
        <a:defRPr sz="2000">
          <a:solidFill>
            <a:srgbClr val="8FDAFF"/>
          </a:solidFill>
          <a:latin typeface="+mn-lt"/>
        </a:defRPr>
      </a:lvl4pPr>
      <a:lvl5pPr marL="2057400" indent="-228600" algn="r" rtl="1" eaLnBrk="0" fontAlgn="base" hangingPunct="0">
        <a:spcBef>
          <a:spcPct val="20000"/>
        </a:spcBef>
        <a:spcAft>
          <a:spcPct val="0"/>
        </a:spcAft>
        <a:buChar char="»"/>
        <a:defRPr sz="2000">
          <a:solidFill>
            <a:srgbClr val="8FDAFF"/>
          </a:solidFill>
          <a:latin typeface="+mn-lt"/>
        </a:defRPr>
      </a:lvl5pPr>
      <a:lvl6pPr marL="2514600" indent="-228600" algn="r" rtl="1" fontAlgn="base">
        <a:spcBef>
          <a:spcPct val="20000"/>
        </a:spcBef>
        <a:spcAft>
          <a:spcPct val="0"/>
        </a:spcAft>
        <a:buChar char="»"/>
        <a:defRPr sz="2000">
          <a:solidFill>
            <a:srgbClr val="8FDAFF"/>
          </a:solidFill>
          <a:latin typeface="+mn-lt"/>
        </a:defRPr>
      </a:lvl6pPr>
      <a:lvl7pPr marL="2971800" indent="-228600" algn="r" rtl="1" fontAlgn="base">
        <a:spcBef>
          <a:spcPct val="20000"/>
        </a:spcBef>
        <a:spcAft>
          <a:spcPct val="0"/>
        </a:spcAft>
        <a:buChar char="»"/>
        <a:defRPr sz="2000">
          <a:solidFill>
            <a:srgbClr val="8FDAFF"/>
          </a:solidFill>
          <a:latin typeface="+mn-lt"/>
        </a:defRPr>
      </a:lvl7pPr>
      <a:lvl8pPr marL="3429000" indent="-228600" algn="r" rtl="1" fontAlgn="base">
        <a:spcBef>
          <a:spcPct val="20000"/>
        </a:spcBef>
        <a:spcAft>
          <a:spcPct val="0"/>
        </a:spcAft>
        <a:buChar char="»"/>
        <a:defRPr sz="2000">
          <a:solidFill>
            <a:srgbClr val="8FDAFF"/>
          </a:solidFill>
          <a:latin typeface="+mn-lt"/>
        </a:defRPr>
      </a:lvl8pPr>
      <a:lvl9pPr marL="3886200" indent="-228600" algn="r" rtl="1" fontAlgn="base">
        <a:spcBef>
          <a:spcPct val="20000"/>
        </a:spcBef>
        <a:spcAft>
          <a:spcPct val="0"/>
        </a:spcAft>
        <a:buChar char="»"/>
        <a:defRPr sz="2000">
          <a:solidFill>
            <a:srgbClr val="8FDAFF"/>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893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0" y="1341438"/>
            <a:ext cx="88931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000">
                <a:latin typeface="Arial" pitchFamily="34" charset="0"/>
              </a:defRPr>
            </a:lvl1pPr>
          </a:lstStyle>
          <a:p>
            <a:pPr fontAlgn="base">
              <a:spcBef>
                <a:spcPct val="0"/>
              </a:spcBef>
              <a:spcAft>
                <a:spcPct val="0"/>
              </a:spcAft>
              <a:defRPr/>
            </a:pPr>
            <a:endParaRPr lang="en-US">
              <a:solidFill>
                <a:srgbClr val="969696"/>
              </a:solidFill>
            </a:endParaRPr>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lgn="ctr" fontAlgn="base">
              <a:spcBef>
                <a:spcPct val="0"/>
              </a:spcBef>
              <a:spcAft>
                <a:spcPct val="0"/>
              </a:spcAft>
              <a:defRPr/>
            </a:pPr>
            <a:endParaRPr lang="en-US">
              <a:solidFill>
                <a:srgbClr val="969696"/>
              </a:solidFill>
            </a:endParaRPr>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atin typeface="Arial" pitchFamily="34" charset="0"/>
                <a:cs typeface="Arial" pitchFamily="34" charset="0"/>
              </a:defRPr>
            </a:lvl1pPr>
          </a:lstStyle>
          <a:p>
            <a:pPr fontAlgn="base">
              <a:spcBef>
                <a:spcPct val="0"/>
              </a:spcBef>
              <a:spcAft>
                <a:spcPct val="0"/>
              </a:spcAft>
              <a:defRPr/>
            </a:pPr>
            <a:fld id="{F0D63C5B-750B-4A9D-B8A7-99BF600737E3}" type="slidenum">
              <a:rPr lang="ar-SA">
                <a:solidFill>
                  <a:srgbClr val="969696"/>
                </a:solidFill>
              </a:rPr>
              <a:pPr fontAlgn="base">
                <a:spcBef>
                  <a:spcPct val="0"/>
                </a:spcBef>
                <a:spcAft>
                  <a:spcPct val="0"/>
                </a:spcAft>
                <a:defRPr/>
              </a:pPr>
              <a:t>‹#›</a:t>
            </a:fld>
            <a:endParaRPr lang="en-US">
              <a:solidFill>
                <a:srgbClr val="969696"/>
              </a:solidFill>
            </a:endParaRPr>
          </a:p>
        </p:txBody>
      </p:sp>
    </p:spTree>
    <p:extLst>
      <p:ext uri="{BB962C8B-B14F-4D97-AF65-F5344CB8AC3E}">
        <p14:creationId xmlns:p14="http://schemas.microsoft.com/office/powerpoint/2010/main" val="228960920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r" rtl="0" eaLnBrk="0" fontAlgn="base" hangingPunct="0">
        <a:spcBef>
          <a:spcPct val="0"/>
        </a:spcBef>
        <a:spcAft>
          <a:spcPct val="0"/>
        </a:spcAft>
        <a:defRPr sz="4000">
          <a:solidFill>
            <a:schemeClr val="tx2"/>
          </a:solidFill>
          <a:latin typeface="+mj-lt"/>
          <a:ea typeface="+mj-ea"/>
          <a:cs typeface="+mj-cs"/>
        </a:defRPr>
      </a:lvl1pPr>
      <a:lvl2pPr algn="r" rtl="0" eaLnBrk="0" fontAlgn="base" hangingPunct="0">
        <a:spcBef>
          <a:spcPct val="0"/>
        </a:spcBef>
        <a:spcAft>
          <a:spcPct val="0"/>
        </a:spcAft>
        <a:defRPr sz="4000">
          <a:solidFill>
            <a:schemeClr val="tx2"/>
          </a:solidFill>
          <a:latin typeface="Arial Black" pitchFamily="34" charset="0"/>
        </a:defRPr>
      </a:lvl2pPr>
      <a:lvl3pPr algn="r" rtl="0" eaLnBrk="0" fontAlgn="base" hangingPunct="0">
        <a:spcBef>
          <a:spcPct val="0"/>
        </a:spcBef>
        <a:spcAft>
          <a:spcPct val="0"/>
        </a:spcAft>
        <a:defRPr sz="4000">
          <a:solidFill>
            <a:schemeClr val="tx2"/>
          </a:solidFill>
          <a:latin typeface="Arial Black" pitchFamily="34" charset="0"/>
        </a:defRPr>
      </a:lvl3pPr>
      <a:lvl4pPr algn="r" rtl="0" eaLnBrk="0" fontAlgn="base" hangingPunct="0">
        <a:spcBef>
          <a:spcPct val="0"/>
        </a:spcBef>
        <a:spcAft>
          <a:spcPct val="0"/>
        </a:spcAft>
        <a:defRPr sz="4000">
          <a:solidFill>
            <a:schemeClr val="tx2"/>
          </a:solidFill>
          <a:latin typeface="Arial Black" pitchFamily="34" charset="0"/>
        </a:defRPr>
      </a:lvl4pPr>
      <a:lvl5pPr algn="r" rtl="0" eaLnBrk="0" fontAlgn="base" hangingPunct="0">
        <a:spcBef>
          <a:spcPct val="0"/>
        </a:spcBef>
        <a:spcAft>
          <a:spcPct val="0"/>
        </a:spcAft>
        <a:defRPr sz="4000">
          <a:solidFill>
            <a:schemeClr val="tx2"/>
          </a:solidFill>
          <a:latin typeface="Arial Black" pitchFamily="34" charset="0"/>
        </a:defRPr>
      </a:lvl5pPr>
      <a:lvl6pPr marL="457200" algn="r" rtl="0" fontAlgn="base">
        <a:spcBef>
          <a:spcPct val="0"/>
        </a:spcBef>
        <a:spcAft>
          <a:spcPct val="0"/>
        </a:spcAft>
        <a:defRPr sz="4000">
          <a:solidFill>
            <a:schemeClr val="tx2"/>
          </a:solidFill>
          <a:latin typeface="Arial Black" pitchFamily="34" charset="0"/>
        </a:defRPr>
      </a:lvl6pPr>
      <a:lvl7pPr marL="914400" algn="r" rtl="0" fontAlgn="base">
        <a:spcBef>
          <a:spcPct val="0"/>
        </a:spcBef>
        <a:spcAft>
          <a:spcPct val="0"/>
        </a:spcAft>
        <a:defRPr sz="4000">
          <a:solidFill>
            <a:schemeClr val="tx2"/>
          </a:solidFill>
          <a:latin typeface="Arial Black" pitchFamily="34" charset="0"/>
        </a:defRPr>
      </a:lvl7pPr>
      <a:lvl8pPr marL="1371600" algn="r" rtl="0" fontAlgn="base">
        <a:spcBef>
          <a:spcPct val="0"/>
        </a:spcBef>
        <a:spcAft>
          <a:spcPct val="0"/>
        </a:spcAft>
        <a:defRPr sz="4000">
          <a:solidFill>
            <a:schemeClr val="tx2"/>
          </a:solidFill>
          <a:latin typeface="Arial Black" pitchFamily="34" charset="0"/>
        </a:defRPr>
      </a:lvl8pPr>
      <a:lvl9pPr marL="1828800" algn="r" rtl="0" fontAlgn="base">
        <a:spcBef>
          <a:spcPct val="0"/>
        </a:spcBef>
        <a:spcAft>
          <a:spcPct val="0"/>
        </a:spcAft>
        <a:defRPr sz="4000">
          <a:solidFill>
            <a:schemeClr val="tx2"/>
          </a:solidFill>
          <a:latin typeface="Arial Black" pitchFamily="34" charset="0"/>
        </a:defRPr>
      </a:lvl9pPr>
    </p:titleStyle>
    <p:bodyStyle>
      <a:lvl1pPr marL="342900" indent="-342900" algn="r" rtl="1" eaLnBrk="0" fontAlgn="base" hangingPunct="0">
        <a:spcBef>
          <a:spcPct val="20000"/>
        </a:spcBef>
        <a:spcAft>
          <a:spcPct val="0"/>
        </a:spcAft>
        <a:buChar char="•"/>
        <a:defRPr sz="3200">
          <a:solidFill>
            <a:srgbClr val="8FDAFF"/>
          </a:solidFill>
          <a:latin typeface="+mn-lt"/>
          <a:ea typeface="+mn-ea"/>
          <a:cs typeface="+mn-cs"/>
        </a:defRPr>
      </a:lvl1pPr>
      <a:lvl2pPr marL="742950" indent="-285750" algn="r" rtl="1" eaLnBrk="0" fontAlgn="base" hangingPunct="0">
        <a:spcBef>
          <a:spcPct val="20000"/>
        </a:spcBef>
        <a:spcAft>
          <a:spcPct val="0"/>
        </a:spcAft>
        <a:buChar char="–"/>
        <a:defRPr sz="2800">
          <a:solidFill>
            <a:srgbClr val="8FDAFF"/>
          </a:solidFill>
          <a:latin typeface="+mn-lt"/>
        </a:defRPr>
      </a:lvl2pPr>
      <a:lvl3pPr marL="1143000" indent="-228600" algn="r" rtl="1" eaLnBrk="0" fontAlgn="base" hangingPunct="0">
        <a:spcBef>
          <a:spcPct val="20000"/>
        </a:spcBef>
        <a:spcAft>
          <a:spcPct val="0"/>
        </a:spcAft>
        <a:buChar char="•"/>
        <a:defRPr sz="2400">
          <a:solidFill>
            <a:srgbClr val="8FDAFF"/>
          </a:solidFill>
          <a:latin typeface="+mn-lt"/>
        </a:defRPr>
      </a:lvl3pPr>
      <a:lvl4pPr marL="1600200" indent="-228600" algn="r" rtl="1" eaLnBrk="0" fontAlgn="base" hangingPunct="0">
        <a:spcBef>
          <a:spcPct val="20000"/>
        </a:spcBef>
        <a:spcAft>
          <a:spcPct val="0"/>
        </a:spcAft>
        <a:buChar char="–"/>
        <a:defRPr sz="2000">
          <a:solidFill>
            <a:srgbClr val="8FDAFF"/>
          </a:solidFill>
          <a:latin typeface="+mn-lt"/>
        </a:defRPr>
      </a:lvl4pPr>
      <a:lvl5pPr marL="2057400" indent="-228600" algn="r" rtl="1" eaLnBrk="0" fontAlgn="base" hangingPunct="0">
        <a:spcBef>
          <a:spcPct val="20000"/>
        </a:spcBef>
        <a:spcAft>
          <a:spcPct val="0"/>
        </a:spcAft>
        <a:buChar char="»"/>
        <a:defRPr sz="2000">
          <a:solidFill>
            <a:srgbClr val="8FDAFF"/>
          </a:solidFill>
          <a:latin typeface="+mn-lt"/>
        </a:defRPr>
      </a:lvl5pPr>
      <a:lvl6pPr marL="2514600" indent="-228600" algn="r" rtl="1" fontAlgn="base">
        <a:spcBef>
          <a:spcPct val="20000"/>
        </a:spcBef>
        <a:spcAft>
          <a:spcPct val="0"/>
        </a:spcAft>
        <a:buChar char="»"/>
        <a:defRPr sz="2000">
          <a:solidFill>
            <a:srgbClr val="8FDAFF"/>
          </a:solidFill>
          <a:latin typeface="+mn-lt"/>
        </a:defRPr>
      </a:lvl6pPr>
      <a:lvl7pPr marL="2971800" indent="-228600" algn="r" rtl="1" fontAlgn="base">
        <a:spcBef>
          <a:spcPct val="20000"/>
        </a:spcBef>
        <a:spcAft>
          <a:spcPct val="0"/>
        </a:spcAft>
        <a:buChar char="»"/>
        <a:defRPr sz="2000">
          <a:solidFill>
            <a:srgbClr val="8FDAFF"/>
          </a:solidFill>
          <a:latin typeface="+mn-lt"/>
        </a:defRPr>
      </a:lvl7pPr>
      <a:lvl8pPr marL="3429000" indent="-228600" algn="r" rtl="1" fontAlgn="base">
        <a:spcBef>
          <a:spcPct val="20000"/>
        </a:spcBef>
        <a:spcAft>
          <a:spcPct val="0"/>
        </a:spcAft>
        <a:buChar char="»"/>
        <a:defRPr sz="2000">
          <a:solidFill>
            <a:srgbClr val="8FDAFF"/>
          </a:solidFill>
          <a:latin typeface="+mn-lt"/>
        </a:defRPr>
      </a:lvl8pPr>
      <a:lvl9pPr marL="3886200" indent="-228600" algn="r" rtl="1" fontAlgn="base">
        <a:spcBef>
          <a:spcPct val="20000"/>
        </a:spcBef>
        <a:spcAft>
          <a:spcPct val="0"/>
        </a:spcAft>
        <a:buChar char="»"/>
        <a:defRPr sz="2000">
          <a:solidFill>
            <a:srgbClr val="8FDAFF"/>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893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0" y="1341438"/>
            <a:ext cx="88931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000">
                <a:latin typeface="Arial" pitchFamily="34" charset="0"/>
              </a:defRPr>
            </a:lvl1pPr>
          </a:lstStyle>
          <a:p>
            <a:pPr fontAlgn="base">
              <a:spcBef>
                <a:spcPct val="0"/>
              </a:spcBef>
              <a:spcAft>
                <a:spcPct val="0"/>
              </a:spcAft>
              <a:defRPr/>
            </a:pPr>
            <a:endParaRPr lang="en-US">
              <a:solidFill>
                <a:srgbClr val="969696"/>
              </a:solidFill>
            </a:endParaRPr>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lgn="ctr" fontAlgn="base">
              <a:spcBef>
                <a:spcPct val="0"/>
              </a:spcBef>
              <a:spcAft>
                <a:spcPct val="0"/>
              </a:spcAft>
              <a:defRPr/>
            </a:pPr>
            <a:endParaRPr lang="en-US">
              <a:solidFill>
                <a:srgbClr val="969696"/>
              </a:solidFill>
            </a:endParaRPr>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atin typeface="Arial" pitchFamily="34" charset="0"/>
                <a:cs typeface="Arial" pitchFamily="34" charset="0"/>
              </a:defRPr>
            </a:lvl1pPr>
          </a:lstStyle>
          <a:p>
            <a:pPr fontAlgn="base">
              <a:spcBef>
                <a:spcPct val="0"/>
              </a:spcBef>
              <a:spcAft>
                <a:spcPct val="0"/>
              </a:spcAft>
              <a:defRPr/>
            </a:pPr>
            <a:fld id="{F0D63C5B-750B-4A9D-B8A7-99BF600737E3}" type="slidenum">
              <a:rPr lang="ar-SA">
                <a:solidFill>
                  <a:srgbClr val="969696"/>
                </a:solidFill>
              </a:rPr>
              <a:pPr fontAlgn="base">
                <a:spcBef>
                  <a:spcPct val="0"/>
                </a:spcBef>
                <a:spcAft>
                  <a:spcPct val="0"/>
                </a:spcAft>
                <a:defRPr/>
              </a:pPr>
              <a:t>‹#›</a:t>
            </a:fld>
            <a:endParaRPr lang="en-US">
              <a:solidFill>
                <a:srgbClr val="969696"/>
              </a:solidFill>
            </a:endParaRPr>
          </a:p>
        </p:txBody>
      </p:sp>
    </p:spTree>
    <p:extLst>
      <p:ext uri="{BB962C8B-B14F-4D97-AF65-F5344CB8AC3E}">
        <p14:creationId xmlns:p14="http://schemas.microsoft.com/office/powerpoint/2010/main" val="416784290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r" rtl="0" eaLnBrk="0" fontAlgn="base" hangingPunct="0">
        <a:spcBef>
          <a:spcPct val="0"/>
        </a:spcBef>
        <a:spcAft>
          <a:spcPct val="0"/>
        </a:spcAft>
        <a:defRPr sz="4000">
          <a:solidFill>
            <a:schemeClr val="tx2"/>
          </a:solidFill>
          <a:latin typeface="+mj-lt"/>
          <a:ea typeface="+mj-ea"/>
          <a:cs typeface="+mj-cs"/>
        </a:defRPr>
      </a:lvl1pPr>
      <a:lvl2pPr algn="r" rtl="0" eaLnBrk="0" fontAlgn="base" hangingPunct="0">
        <a:spcBef>
          <a:spcPct val="0"/>
        </a:spcBef>
        <a:spcAft>
          <a:spcPct val="0"/>
        </a:spcAft>
        <a:defRPr sz="4000">
          <a:solidFill>
            <a:schemeClr val="tx2"/>
          </a:solidFill>
          <a:latin typeface="Arial Black" pitchFamily="34" charset="0"/>
        </a:defRPr>
      </a:lvl2pPr>
      <a:lvl3pPr algn="r" rtl="0" eaLnBrk="0" fontAlgn="base" hangingPunct="0">
        <a:spcBef>
          <a:spcPct val="0"/>
        </a:spcBef>
        <a:spcAft>
          <a:spcPct val="0"/>
        </a:spcAft>
        <a:defRPr sz="4000">
          <a:solidFill>
            <a:schemeClr val="tx2"/>
          </a:solidFill>
          <a:latin typeface="Arial Black" pitchFamily="34" charset="0"/>
        </a:defRPr>
      </a:lvl3pPr>
      <a:lvl4pPr algn="r" rtl="0" eaLnBrk="0" fontAlgn="base" hangingPunct="0">
        <a:spcBef>
          <a:spcPct val="0"/>
        </a:spcBef>
        <a:spcAft>
          <a:spcPct val="0"/>
        </a:spcAft>
        <a:defRPr sz="4000">
          <a:solidFill>
            <a:schemeClr val="tx2"/>
          </a:solidFill>
          <a:latin typeface="Arial Black" pitchFamily="34" charset="0"/>
        </a:defRPr>
      </a:lvl4pPr>
      <a:lvl5pPr algn="r" rtl="0" eaLnBrk="0" fontAlgn="base" hangingPunct="0">
        <a:spcBef>
          <a:spcPct val="0"/>
        </a:spcBef>
        <a:spcAft>
          <a:spcPct val="0"/>
        </a:spcAft>
        <a:defRPr sz="4000">
          <a:solidFill>
            <a:schemeClr val="tx2"/>
          </a:solidFill>
          <a:latin typeface="Arial Black" pitchFamily="34" charset="0"/>
        </a:defRPr>
      </a:lvl5pPr>
      <a:lvl6pPr marL="457200" algn="r" rtl="0" fontAlgn="base">
        <a:spcBef>
          <a:spcPct val="0"/>
        </a:spcBef>
        <a:spcAft>
          <a:spcPct val="0"/>
        </a:spcAft>
        <a:defRPr sz="4000">
          <a:solidFill>
            <a:schemeClr val="tx2"/>
          </a:solidFill>
          <a:latin typeface="Arial Black" pitchFamily="34" charset="0"/>
        </a:defRPr>
      </a:lvl6pPr>
      <a:lvl7pPr marL="914400" algn="r" rtl="0" fontAlgn="base">
        <a:spcBef>
          <a:spcPct val="0"/>
        </a:spcBef>
        <a:spcAft>
          <a:spcPct val="0"/>
        </a:spcAft>
        <a:defRPr sz="4000">
          <a:solidFill>
            <a:schemeClr val="tx2"/>
          </a:solidFill>
          <a:latin typeface="Arial Black" pitchFamily="34" charset="0"/>
        </a:defRPr>
      </a:lvl7pPr>
      <a:lvl8pPr marL="1371600" algn="r" rtl="0" fontAlgn="base">
        <a:spcBef>
          <a:spcPct val="0"/>
        </a:spcBef>
        <a:spcAft>
          <a:spcPct val="0"/>
        </a:spcAft>
        <a:defRPr sz="4000">
          <a:solidFill>
            <a:schemeClr val="tx2"/>
          </a:solidFill>
          <a:latin typeface="Arial Black" pitchFamily="34" charset="0"/>
        </a:defRPr>
      </a:lvl8pPr>
      <a:lvl9pPr marL="1828800" algn="r" rtl="0" fontAlgn="base">
        <a:spcBef>
          <a:spcPct val="0"/>
        </a:spcBef>
        <a:spcAft>
          <a:spcPct val="0"/>
        </a:spcAft>
        <a:defRPr sz="4000">
          <a:solidFill>
            <a:schemeClr val="tx2"/>
          </a:solidFill>
          <a:latin typeface="Arial Black" pitchFamily="34" charset="0"/>
        </a:defRPr>
      </a:lvl9pPr>
    </p:titleStyle>
    <p:bodyStyle>
      <a:lvl1pPr marL="342900" indent="-342900" algn="r" rtl="1" eaLnBrk="0" fontAlgn="base" hangingPunct="0">
        <a:spcBef>
          <a:spcPct val="20000"/>
        </a:spcBef>
        <a:spcAft>
          <a:spcPct val="0"/>
        </a:spcAft>
        <a:buChar char="•"/>
        <a:defRPr sz="3200">
          <a:solidFill>
            <a:srgbClr val="8FDAFF"/>
          </a:solidFill>
          <a:latin typeface="+mn-lt"/>
          <a:ea typeface="+mn-ea"/>
          <a:cs typeface="+mn-cs"/>
        </a:defRPr>
      </a:lvl1pPr>
      <a:lvl2pPr marL="742950" indent="-285750" algn="r" rtl="1" eaLnBrk="0" fontAlgn="base" hangingPunct="0">
        <a:spcBef>
          <a:spcPct val="20000"/>
        </a:spcBef>
        <a:spcAft>
          <a:spcPct val="0"/>
        </a:spcAft>
        <a:buChar char="–"/>
        <a:defRPr sz="2800">
          <a:solidFill>
            <a:srgbClr val="8FDAFF"/>
          </a:solidFill>
          <a:latin typeface="+mn-lt"/>
        </a:defRPr>
      </a:lvl2pPr>
      <a:lvl3pPr marL="1143000" indent="-228600" algn="r" rtl="1" eaLnBrk="0" fontAlgn="base" hangingPunct="0">
        <a:spcBef>
          <a:spcPct val="20000"/>
        </a:spcBef>
        <a:spcAft>
          <a:spcPct val="0"/>
        </a:spcAft>
        <a:buChar char="•"/>
        <a:defRPr sz="2400">
          <a:solidFill>
            <a:srgbClr val="8FDAFF"/>
          </a:solidFill>
          <a:latin typeface="+mn-lt"/>
        </a:defRPr>
      </a:lvl3pPr>
      <a:lvl4pPr marL="1600200" indent="-228600" algn="r" rtl="1" eaLnBrk="0" fontAlgn="base" hangingPunct="0">
        <a:spcBef>
          <a:spcPct val="20000"/>
        </a:spcBef>
        <a:spcAft>
          <a:spcPct val="0"/>
        </a:spcAft>
        <a:buChar char="–"/>
        <a:defRPr sz="2000">
          <a:solidFill>
            <a:srgbClr val="8FDAFF"/>
          </a:solidFill>
          <a:latin typeface="+mn-lt"/>
        </a:defRPr>
      </a:lvl4pPr>
      <a:lvl5pPr marL="2057400" indent="-228600" algn="r" rtl="1" eaLnBrk="0" fontAlgn="base" hangingPunct="0">
        <a:spcBef>
          <a:spcPct val="20000"/>
        </a:spcBef>
        <a:spcAft>
          <a:spcPct val="0"/>
        </a:spcAft>
        <a:buChar char="»"/>
        <a:defRPr sz="2000">
          <a:solidFill>
            <a:srgbClr val="8FDAFF"/>
          </a:solidFill>
          <a:latin typeface="+mn-lt"/>
        </a:defRPr>
      </a:lvl5pPr>
      <a:lvl6pPr marL="2514600" indent="-228600" algn="r" rtl="1" fontAlgn="base">
        <a:spcBef>
          <a:spcPct val="20000"/>
        </a:spcBef>
        <a:spcAft>
          <a:spcPct val="0"/>
        </a:spcAft>
        <a:buChar char="»"/>
        <a:defRPr sz="2000">
          <a:solidFill>
            <a:srgbClr val="8FDAFF"/>
          </a:solidFill>
          <a:latin typeface="+mn-lt"/>
        </a:defRPr>
      </a:lvl6pPr>
      <a:lvl7pPr marL="2971800" indent="-228600" algn="r" rtl="1" fontAlgn="base">
        <a:spcBef>
          <a:spcPct val="20000"/>
        </a:spcBef>
        <a:spcAft>
          <a:spcPct val="0"/>
        </a:spcAft>
        <a:buChar char="»"/>
        <a:defRPr sz="2000">
          <a:solidFill>
            <a:srgbClr val="8FDAFF"/>
          </a:solidFill>
          <a:latin typeface="+mn-lt"/>
        </a:defRPr>
      </a:lvl7pPr>
      <a:lvl8pPr marL="3429000" indent="-228600" algn="r" rtl="1" fontAlgn="base">
        <a:spcBef>
          <a:spcPct val="20000"/>
        </a:spcBef>
        <a:spcAft>
          <a:spcPct val="0"/>
        </a:spcAft>
        <a:buChar char="»"/>
        <a:defRPr sz="2000">
          <a:solidFill>
            <a:srgbClr val="8FDAFF"/>
          </a:solidFill>
          <a:latin typeface="+mn-lt"/>
        </a:defRPr>
      </a:lvl8pPr>
      <a:lvl9pPr marL="3886200" indent="-228600" algn="r" rtl="1" fontAlgn="base">
        <a:spcBef>
          <a:spcPct val="20000"/>
        </a:spcBef>
        <a:spcAft>
          <a:spcPct val="0"/>
        </a:spcAft>
        <a:buChar char="»"/>
        <a:defRPr sz="2000">
          <a:solidFill>
            <a:srgbClr val="8FDAFF"/>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893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0" y="1341438"/>
            <a:ext cx="88931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000">
                <a:latin typeface="Arial" pitchFamily="34" charset="0"/>
              </a:defRPr>
            </a:lvl1pPr>
          </a:lstStyle>
          <a:p>
            <a:pPr fontAlgn="base">
              <a:spcBef>
                <a:spcPct val="0"/>
              </a:spcBef>
              <a:spcAft>
                <a:spcPct val="0"/>
              </a:spcAft>
              <a:defRPr/>
            </a:pPr>
            <a:endParaRPr lang="en-US">
              <a:solidFill>
                <a:srgbClr val="969696"/>
              </a:solidFill>
            </a:endParaRPr>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lgn="ctr" fontAlgn="base">
              <a:spcBef>
                <a:spcPct val="0"/>
              </a:spcBef>
              <a:spcAft>
                <a:spcPct val="0"/>
              </a:spcAft>
              <a:defRPr/>
            </a:pPr>
            <a:endParaRPr lang="en-US">
              <a:solidFill>
                <a:srgbClr val="969696"/>
              </a:solidFill>
            </a:endParaRPr>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atin typeface="Arial" pitchFamily="34" charset="0"/>
                <a:cs typeface="Arial" pitchFamily="34" charset="0"/>
              </a:defRPr>
            </a:lvl1pPr>
          </a:lstStyle>
          <a:p>
            <a:pPr fontAlgn="base">
              <a:spcBef>
                <a:spcPct val="0"/>
              </a:spcBef>
              <a:spcAft>
                <a:spcPct val="0"/>
              </a:spcAft>
              <a:defRPr/>
            </a:pPr>
            <a:fld id="{F0D63C5B-750B-4A9D-B8A7-99BF600737E3}" type="slidenum">
              <a:rPr lang="ar-SA">
                <a:solidFill>
                  <a:srgbClr val="969696"/>
                </a:solidFill>
              </a:rPr>
              <a:pPr fontAlgn="base">
                <a:spcBef>
                  <a:spcPct val="0"/>
                </a:spcBef>
                <a:spcAft>
                  <a:spcPct val="0"/>
                </a:spcAft>
                <a:defRPr/>
              </a:pPr>
              <a:t>‹#›</a:t>
            </a:fld>
            <a:endParaRPr lang="en-US">
              <a:solidFill>
                <a:srgbClr val="969696"/>
              </a:solidFill>
            </a:endParaRPr>
          </a:p>
        </p:txBody>
      </p:sp>
    </p:spTree>
    <p:extLst>
      <p:ext uri="{BB962C8B-B14F-4D97-AF65-F5344CB8AC3E}">
        <p14:creationId xmlns:p14="http://schemas.microsoft.com/office/powerpoint/2010/main" val="196308326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r" rtl="0" eaLnBrk="0" fontAlgn="base" hangingPunct="0">
        <a:spcBef>
          <a:spcPct val="0"/>
        </a:spcBef>
        <a:spcAft>
          <a:spcPct val="0"/>
        </a:spcAft>
        <a:defRPr sz="4000">
          <a:solidFill>
            <a:schemeClr val="tx2"/>
          </a:solidFill>
          <a:latin typeface="+mj-lt"/>
          <a:ea typeface="+mj-ea"/>
          <a:cs typeface="+mj-cs"/>
        </a:defRPr>
      </a:lvl1pPr>
      <a:lvl2pPr algn="r" rtl="0" eaLnBrk="0" fontAlgn="base" hangingPunct="0">
        <a:spcBef>
          <a:spcPct val="0"/>
        </a:spcBef>
        <a:spcAft>
          <a:spcPct val="0"/>
        </a:spcAft>
        <a:defRPr sz="4000">
          <a:solidFill>
            <a:schemeClr val="tx2"/>
          </a:solidFill>
          <a:latin typeface="Arial Black" pitchFamily="34" charset="0"/>
        </a:defRPr>
      </a:lvl2pPr>
      <a:lvl3pPr algn="r" rtl="0" eaLnBrk="0" fontAlgn="base" hangingPunct="0">
        <a:spcBef>
          <a:spcPct val="0"/>
        </a:spcBef>
        <a:spcAft>
          <a:spcPct val="0"/>
        </a:spcAft>
        <a:defRPr sz="4000">
          <a:solidFill>
            <a:schemeClr val="tx2"/>
          </a:solidFill>
          <a:latin typeface="Arial Black" pitchFamily="34" charset="0"/>
        </a:defRPr>
      </a:lvl3pPr>
      <a:lvl4pPr algn="r" rtl="0" eaLnBrk="0" fontAlgn="base" hangingPunct="0">
        <a:spcBef>
          <a:spcPct val="0"/>
        </a:spcBef>
        <a:spcAft>
          <a:spcPct val="0"/>
        </a:spcAft>
        <a:defRPr sz="4000">
          <a:solidFill>
            <a:schemeClr val="tx2"/>
          </a:solidFill>
          <a:latin typeface="Arial Black" pitchFamily="34" charset="0"/>
        </a:defRPr>
      </a:lvl4pPr>
      <a:lvl5pPr algn="r" rtl="0" eaLnBrk="0" fontAlgn="base" hangingPunct="0">
        <a:spcBef>
          <a:spcPct val="0"/>
        </a:spcBef>
        <a:spcAft>
          <a:spcPct val="0"/>
        </a:spcAft>
        <a:defRPr sz="4000">
          <a:solidFill>
            <a:schemeClr val="tx2"/>
          </a:solidFill>
          <a:latin typeface="Arial Black" pitchFamily="34" charset="0"/>
        </a:defRPr>
      </a:lvl5pPr>
      <a:lvl6pPr marL="457200" algn="r" rtl="0" fontAlgn="base">
        <a:spcBef>
          <a:spcPct val="0"/>
        </a:spcBef>
        <a:spcAft>
          <a:spcPct val="0"/>
        </a:spcAft>
        <a:defRPr sz="4000">
          <a:solidFill>
            <a:schemeClr val="tx2"/>
          </a:solidFill>
          <a:latin typeface="Arial Black" pitchFamily="34" charset="0"/>
        </a:defRPr>
      </a:lvl6pPr>
      <a:lvl7pPr marL="914400" algn="r" rtl="0" fontAlgn="base">
        <a:spcBef>
          <a:spcPct val="0"/>
        </a:spcBef>
        <a:spcAft>
          <a:spcPct val="0"/>
        </a:spcAft>
        <a:defRPr sz="4000">
          <a:solidFill>
            <a:schemeClr val="tx2"/>
          </a:solidFill>
          <a:latin typeface="Arial Black" pitchFamily="34" charset="0"/>
        </a:defRPr>
      </a:lvl7pPr>
      <a:lvl8pPr marL="1371600" algn="r" rtl="0" fontAlgn="base">
        <a:spcBef>
          <a:spcPct val="0"/>
        </a:spcBef>
        <a:spcAft>
          <a:spcPct val="0"/>
        </a:spcAft>
        <a:defRPr sz="4000">
          <a:solidFill>
            <a:schemeClr val="tx2"/>
          </a:solidFill>
          <a:latin typeface="Arial Black" pitchFamily="34" charset="0"/>
        </a:defRPr>
      </a:lvl8pPr>
      <a:lvl9pPr marL="1828800" algn="r" rtl="0" fontAlgn="base">
        <a:spcBef>
          <a:spcPct val="0"/>
        </a:spcBef>
        <a:spcAft>
          <a:spcPct val="0"/>
        </a:spcAft>
        <a:defRPr sz="4000">
          <a:solidFill>
            <a:schemeClr val="tx2"/>
          </a:solidFill>
          <a:latin typeface="Arial Black" pitchFamily="34" charset="0"/>
        </a:defRPr>
      </a:lvl9pPr>
    </p:titleStyle>
    <p:bodyStyle>
      <a:lvl1pPr marL="342900" indent="-342900" algn="r" rtl="1" eaLnBrk="0" fontAlgn="base" hangingPunct="0">
        <a:spcBef>
          <a:spcPct val="20000"/>
        </a:spcBef>
        <a:spcAft>
          <a:spcPct val="0"/>
        </a:spcAft>
        <a:buChar char="•"/>
        <a:defRPr sz="3200">
          <a:solidFill>
            <a:srgbClr val="8FDAFF"/>
          </a:solidFill>
          <a:latin typeface="+mn-lt"/>
          <a:ea typeface="+mn-ea"/>
          <a:cs typeface="+mn-cs"/>
        </a:defRPr>
      </a:lvl1pPr>
      <a:lvl2pPr marL="742950" indent="-285750" algn="r" rtl="1" eaLnBrk="0" fontAlgn="base" hangingPunct="0">
        <a:spcBef>
          <a:spcPct val="20000"/>
        </a:spcBef>
        <a:spcAft>
          <a:spcPct val="0"/>
        </a:spcAft>
        <a:buChar char="–"/>
        <a:defRPr sz="2800">
          <a:solidFill>
            <a:srgbClr val="8FDAFF"/>
          </a:solidFill>
          <a:latin typeface="+mn-lt"/>
        </a:defRPr>
      </a:lvl2pPr>
      <a:lvl3pPr marL="1143000" indent="-228600" algn="r" rtl="1" eaLnBrk="0" fontAlgn="base" hangingPunct="0">
        <a:spcBef>
          <a:spcPct val="20000"/>
        </a:spcBef>
        <a:spcAft>
          <a:spcPct val="0"/>
        </a:spcAft>
        <a:buChar char="•"/>
        <a:defRPr sz="2400">
          <a:solidFill>
            <a:srgbClr val="8FDAFF"/>
          </a:solidFill>
          <a:latin typeface="+mn-lt"/>
        </a:defRPr>
      </a:lvl3pPr>
      <a:lvl4pPr marL="1600200" indent="-228600" algn="r" rtl="1" eaLnBrk="0" fontAlgn="base" hangingPunct="0">
        <a:spcBef>
          <a:spcPct val="20000"/>
        </a:spcBef>
        <a:spcAft>
          <a:spcPct val="0"/>
        </a:spcAft>
        <a:buChar char="–"/>
        <a:defRPr sz="2000">
          <a:solidFill>
            <a:srgbClr val="8FDAFF"/>
          </a:solidFill>
          <a:latin typeface="+mn-lt"/>
        </a:defRPr>
      </a:lvl4pPr>
      <a:lvl5pPr marL="2057400" indent="-228600" algn="r" rtl="1" eaLnBrk="0" fontAlgn="base" hangingPunct="0">
        <a:spcBef>
          <a:spcPct val="20000"/>
        </a:spcBef>
        <a:spcAft>
          <a:spcPct val="0"/>
        </a:spcAft>
        <a:buChar char="»"/>
        <a:defRPr sz="2000">
          <a:solidFill>
            <a:srgbClr val="8FDAFF"/>
          </a:solidFill>
          <a:latin typeface="+mn-lt"/>
        </a:defRPr>
      </a:lvl5pPr>
      <a:lvl6pPr marL="2514600" indent="-228600" algn="r" rtl="1" fontAlgn="base">
        <a:spcBef>
          <a:spcPct val="20000"/>
        </a:spcBef>
        <a:spcAft>
          <a:spcPct val="0"/>
        </a:spcAft>
        <a:buChar char="»"/>
        <a:defRPr sz="2000">
          <a:solidFill>
            <a:srgbClr val="8FDAFF"/>
          </a:solidFill>
          <a:latin typeface="+mn-lt"/>
        </a:defRPr>
      </a:lvl6pPr>
      <a:lvl7pPr marL="2971800" indent="-228600" algn="r" rtl="1" fontAlgn="base">
        <a:spcBef>
          <a:spcPct val="20000"/>
        </a:spcBef>
        <a:spcAft>
          <a:spcPct val="0"/>
        </a:spcAft>
        <a:buChar char="»"/>
        <a:defRPr sz="2000">
          <a:solidFill>
            <a:srgbClr val="8FDAFF"/>
          </a:solidFill>
          <a:latin typeface="+mn-lt"/>
        </a:defRPr>
      </a:lvl7pPr>
      <a:lvl8pPr marL="3429000" indent="-228600" algn="r" rtl="1" fontAlgn="base">
        <a:spcBef>
          <a:spcPct val="20000"/>
        </a:spcBef>
        <a:spcAft>
          <a:spcPct val="0"/>
        </a:spcAft>
        <a:buChar char="»"/>
        <a:defRPr sz="2000">
          <a:solidFill>
            <a:srgbClr val="8FDAFF"/>
          </a:solidFill>
          <a:latin typeface="+mn-lt"/>
        </a:defRPr>
      </a:lvl8pPr>
      <a:lvl9pPr marL="3886200" indent="-228600" algn="r" rtl="1" fontAlgn="base">
        <a:spcBef>
          <a:spcPct val="20000"/>
        </a:spcBef>
        <a:spcAft>
          <a:spcPct val="0"/>
        </a:spcAft>
        <a:buChar char="»"/>
        <a:defRPr sz="2000">
          <a:solidFill>
            <a:srgbClr val="8FDAFF"/>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a-IR" sz="23900" dirty="0" smtClean="0"/>
              <a:t>بنام خدا</a:t>
            </a:r>
            <a:endParaRPr lang="fa-IR" sz="23900" dirty="0"/>
          </a:p>
        </p:txBody>
      </p:sp>
    </p:spTree>
    <p:extLst>
      <p:ext uri="{BB962C8B-B14F-4D97-AF65-F5344CB8AC3E}">
        <p14:creationId xmlns:p14="http://schemas.microsoft.com/office/powerpoint/2010/main" val="1448716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fa-IR" altLang="en-US" b="1" smtClean="0">
                <a:cs typeface="Arial" charset="0"/>
              </a:rPr>
              <a:t>شایعترین علائم دیابت شیرین</a:t>
            </a:r>
            <a:r>
              <a:rPr lang="en-US" altLang="en-US" b="1" smtClean="0"/>
              <a:t> </a:t>
            </a:r>
          </a:p>
        </p:txBody>
      </p:sp>
      <p:sp>
        <p:nvSpPr>
          <p:cNvPr id="17411" name="Rectangle 3"/>
          <p:cNvSpPr>
            <a:spLocks noGrp="1" noChangeArrowheads="1"/>
          </p:cNvSpPr>
          <p:nvPr>
            <p:ph type="body" idx="1"/>
          </p:nvPr>
        </p:nvSpPr>
        <p:spPr/>
        <p:txBody>
          <a:bodyPr/>
          <a:lstStyle/>
          <a:p>
            <a:pPr marL="609600" indent="-609600" eaLnBrk="1" hangingPunct="1">
              <a:lnSpc>
                <a:spcPct val="90000"/>
              </a:lnSpc>
            </a:pPr>
            <a:r>
              <a:rPr lang="fa-IR" altLang="en-US" sz="2400" dirty="0" smtClean="0">
                <a:cs typeface="Arial" charset="0"/>
              </a:rPr>
              <a:t>دفع ادرار به دفعات زیاد</a:t>
            </a:r>
          </a:p>
          <a:p>
            <a:pPr marL="609600" indent="-609600" eaLnBrk="1" hangingPunct="1">
              <a:lnSpc>
                <a:spcPct val="90000"/>
              </a:lnSpc>
            </a:pPr>
            <a:r>
              <a:rPr lang="fa-IR" altLang="en-US" sz="2400" dirty="0" smtClean="0">
                <a:cs typeface="Arial" charset="0"/>
              </a:rPr>
              <a:t>تشنگی غیر معمول</a:t>
            </a:r>
          </a:p>
          <a:p>
            <a:pPr marL="609600" indent="-609600" eaLnBrk="1" hangingPunct="1">
              <a:lnSpc>
                <a:spcPct val="90000"/>
              </a:lnSpc>
            </a:pPr>
            <a:r>
              <a:rPr lang="fa-IR" altLang="en-US" sz="2400" dirty="0" smtClean="0">
                <a:cs typeface="Arial" charset="0"/>
              </a:rPr>
              <a:t>گرسنگی خیلی زیاد </a:t>
            </a:r>
          </a:p>
          <a:p>
            <a:pPr marL="609600" indent="-609600" eaLnBrk="1" hangingPunct="1">
              <a:lnSpc>
                <a:spcPct val="90000"/>
              </a:lnSpc>
            </a:pPr>
            <a:r>
              <a:rPr lang="fa-IR" altLang="en-US" sz="2400" dirty="0" smtClean="0">
                <a:cs typeface="Arial" charset="0"/>
              </a:rPr>
              <a:t>ازدست دادن وزن بدون علت مشخص</a:t>
            </a:r>
          </a:p>
          <a:p>
            <a:pPr marL="609600" indent="-609600" eaLnBrk="1" hangingPunct="1">
              <a:lnSpc>
                <a:spcPct val="90000"/>
              </a:lnSpc>
            </a:pPr>
            <a:r>
              <a:rPr lang="fa-IR" altLang="en-US" sz="2400" dirty="0" smtClean="0">
                <a:cs typeface="Arial" charset="0"/>
              </a:rPr>
              <a:t>خستگی زیاد</a:t>
            </a:r>
          </a:p>
          <a:p>
            <a:pPr marL="609600" indent="-609600" eaLnBrk="1" hangingPunct="1">
              <a:lnSpc>
                <a:spcPct val="90000"/>
              </a:lnSpc>
            </a:pPr>
            <a:r>
              <a:rPr lang="fa-IR" altLang="en-US" sz="2400" dirty="0" smtClean="0">
                <a:cs typeface="Arial" charset="0"/>
              </a:rPr>
              <a:t>اختلالات بینایی</a:t>
            </a:r>
          </a:p>
          <a:p>
            <a:pPr marL="609600" indent="-609600" eaLnBrk="1" hangingPunct="1">
              <a:lnSpc>
                <a:spcPct val="90000"/>
              </a:lnSpc>
            </a:pPr>
            <a:r>
              <a:rPr lang="fa-IR" altLang="en-US" sz="2400" dirty="0" smtClean="0">
                <a:cs typeface="Arial" charset="0"/>
              </a:rPr>
              <a:t>تحریک پذیری</a:t>
            </a:r>
          </a:p>
          <a:p>
            <a:pPr marL="609600" indent="-609600" eaLnBrk="1" hangingPunct="1">
              <a:lnSpc>
                <a:spcPct val="90000"/>
              </a:lnSpc>
            </a:pPr>
            <a:r>
              <a:rPr lang="fa-IR" altLang="en-US" sz="2400" dirty="0" smtClean="0">
                <a:cs typeface="Arial" charset="0"/>
              </a:rPr>
              <a:t>گزگزو مورمور شدن در دست ها و پاها</a:t>
            </a:r>
          </a:p>
          <a:p>
            <a:pPr marL="609600" indent="-609600" eaLnBrk="1" hangingPunct="1">
              <a:lnSpc>
                <a:spcPct val="90000"/>
              </a:lnSpc>
            </a:pPr>
            <a:r>
              <a:rPr lang="fa-IR" altLang="en-US" sz="2400" dirty="0" smtClean="0">
                <a:cs typeface="Arial" charset="0"/>
              </a:rPr>
              <a:t>عفونت های مکرر در پوست ، لثه ها ، مثانه و مجرای تناسلی </a:t>
            </a:r>
          </a:p>
          <a:p>
            <a:pPr marL="609600" indent="-609600" eaLnBrk="1" hangingPunct="1">
              <a:lnSpc>
                <a:spcPct val="90000"/>
              </a:lnSpc>
            </a:pPr>
            <a:r>
              <a:rPr lang="fa-IR" altLang="en-US" sz="2400" dirty="0" smtClean="0">
                <a:cs typeface="Arial" charset="0"/>
              </a:rPr>
              <a:t> خارش پوست</a:t>
            </a:r>
          </a:p>
          <a:p>
            <a:pPr marL="609600" indent="-609600" eaLnBrk="1" hangingPunct="1">
              <a:lnSpc>
                <a:spcPct val="90000"/>
              </a:lnSpc>
            </a:pPr>
            <a:r>
              <a:rPr lang="fa-IR" altLang="en-US" sz="2400" dirty="0" smtClean="0">
                <a:cs typeface="Arial" charset="0"/>
              </a:rPr>
              <a:t>عدم تمایل زخم ها به بهبودی</a:t>
            </a:r>
            <a:endParaRPr lang="en-US" altLang="en-US" sz="2400" dirty="0" smtClean="0">
              <a:cs typeface="Arial" charset="0"/>
            </a:endParaRPr>
          </a:p>
        </p:txBody>
      </p:sp>
    </p:spTree>
    <p:extLst>
      <p:ext uri="{BB962C8B-B14F-4D97-AF65-F5344CB8AC3E}">
        <p14:creationId xmlns:p14="http://schemas.microsoft.com/office/powerpoint/2010/main" val="219826095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fa-IR" altLang="en-US" b="1" smtClean="0">
                <a:cs typeface="Arial" charset="0"/>
              </a:rPr>
              <a:t>مهمترین عوامل خطر ساز</a:t>
            </a:r>
            <a:r>
              <a:rPr lang="en-US" altLang="en-US" b="1" smtClean="0"/>
              <a:t> </a:t>
            </a:r>
          </a:p>
        </p:txBody>
      </p:sp>
      <p:sp>
        <p:nvSpPr>
          <p:cNvPr id="18435" name="Rectangle 3"/>
          <p:cNvSpPr>
            <a:spLocks noGrp="1" noChangeArrowheads="1"/>
          </p:cNvSpPr>
          <p:nvPr>
            <p:ph type="body" idx="1"/>
          </p:nvPr>
        </p:nvSpPr>
        <p:spPr/>
        <p:txBody>
          <a:bodyPr/>
          <a:lstStyle/>
          <a:p>
            <a:pPr lvl="1" eaLnBrk="1" hangingPunct="1"/>
            <a:r>
              <a:rPr lang="fa-IR" altLang="en-US" dirty="0" smtClean="0">
                <a:cs typeface="Arial" charset="0"/>
              </a:rPr>
              <a:t>پرخوری  </a:t>
            </a:r>
          </a:p>
          <a:p>
            <a:pPr lvl="1" eaLnBrk="1" hangingPunct="1"/>
            <a:r>
              <a:rPr lang="fa-IR" altLang="en-US" dirty="0" smtClean="0">
                <a:cs typeface="Arial" charset="0"/>
              </a:rPr>
              <a:t> عدم فعالیت بدنی  </a:t>
            </a:r>
          </a:p>
          <a:p>
            <a:pPr lvl="1" eaLnBrk="1" hangingPunct="1"/>
            <a:r>
              <a:rPr lang="fa-IR" altLang="en-US" dirty="0" smtClean="0">
                <a:cs typeface="Arial" charset="0"/>
              </a:rPr>
              <a:t>چاقی </a:t>
            </a:r>
          </a:p>
          <a:p>
            <a:pPr lvl="1" eaLnBrk="1" hangingPunct="1"/>
            <a:r>
              <a:rPr lang="fa-IR" altLang="en-US" dirty="0" smtClean="0">
                <a:cs typeface="Arial" charset="0"/>
              </a:rPr>
              <a:t>استرس</a:t>
            </a:r>
          </a:p>
          <a:p>
            <a:pPr lvl="1" eaLnBrk="1" hangingPunct="1"/>
            <a:r>
              <a:rPr lang="fa-IR" altLang="en-US" dirty="0" smtClean="0">
                <a:cs typeface="Arial" charset="0"/>
              </a:rPr>
              <a:t>حاملگی</a:t>
            </a:r>
          </a:p>
          <a:p>
            <a:pPr lvl="1" eaLnBrk="1" hangingPunct="1"/>
            <a:r>
              <a:rPr lang="fa-IR" altLang="en-US" dirty="0" smtClean="0">
                <a:cs typeface="Arial" charset="0"/>
              </a:rPr>
              <a:t>استفاده از بعضی از داروها</a:t>
            </a:r>
          </a:p>
          <a:p>
            <a:pPr lvl="1" eaLnBrk="1" hangingPunct="1"/>
            <a:r>
              <a:rPr lang="fa-IR" altLang="en-US" dirty="0" smtClean="0">
                <a:cs typeface="Arial" charset="0"/>
              </a:rPr>
              <a:t>وجود فرد دیابتیک در افراد درجه یک خانواده</a:t>
            </a:r>
          </a:p>
          <a:p>
            <a:pPr lvl="1" eaLnBrk="1" hangingPunct="1"/>
            <a:r>
              <a:rPr lang="fa-IR" altLang="en-US" dirty="0" smtClean="0">
                <a:cs typeface="Arial" charset="0"/>
              </a:rPr>
              <a:t>فشار خون بالا</a:t>
            </a:r>
            <a:r>
              <a:rPr lang="fa-IR" altLang="en-US" dirty="0" smtClean="0"/>
              <a:t> </a:t>
            </a:r>
            <a:endParaRPr lang="en-US" altLang="en-US" dirty="0" smtClean="0"/>
          </a:p>
        </p:txBody>
      </p:sp>
    </p:spTree>
    <p:extLst>
      <p:ext uri="{BB962C8B-B14F-4D97-AF65-F5344CB8AC3E}">
        <p14:creationId xmlns:p14="http://schemas.microsoft.com/office/powerpoint/2010/main" val="209745764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
            </a:r>
            <a:br>
              <a:rPr lang="fa-IR" dirty="0" smtClean="0"/>
            </a:br>
            <a:r>
              <a:rPr lang="fa-IR" dirty="0" smtClean="0"/>
              <a:t>پیشگیری از دیابت نوع دو                 </a:t>
            </a:r>
            <a:endParaRPr lang="en-US" dirty="0"/>
          </a:p>
        </p:txBody>
      </p:sp>
      <p:sp>
        <p:nvSpPr>
          <p:cNvPr id="3" name="Content Placeholder 2"/>
          <p:cNvSpPr>
            <a:spLocks noGrp="1"/>
          </p:cNvSpPr>
          <p:nvPr>
            <p:ph idx="1"/>
          </p:nvPr>
        </p:nvSpPr>
        <p:spPr>
          <a:xfrm>
            <a:off x="457200" y="1600200"/>
            <a:ext cx="8305800" cy="5105400"/>
          </a:xfrm>
        </p:spPr>
        <p:txBody>
          <a:bodyPr/>
          <a:lstStyle/>
          <a:p>
            <a:pPr marL="0" indent="0" algn="r">
              <a:buNone/>
            </a:pPr>
            <a:r>
              <a:rPr lang="fa-IR" dirty="0" smtClean="0"/>
              <a:t>قبل از بروز دیابت اختلال قند ناشتا یا اختلال تولرنس قند بوجود می آید که بابرخی اقدامات غیر دارویی ودارویی می توان از بروز دیابت جلوگیری کردمثل</a:t>
            </a:r>
          </a:p>
          <a:p>
            <a:pPr marL="0" indent="0" algn="r">
              <a:buNone/>
            </a:pPr>
            <a:r>
              <a:rPr lang="fa-IR" dirty="0" smtClean="0"/>
              <a:t>کاهش وزن</a:t>
            </a:r>
          </a:p>
          <a:p>
            <a:pPr marL="0" indent="0" algn="r">
              <a:buNone/>
            </a:pPr>
            <a:r>
              <a:rPr lang="fa-IR" dirty="0" smtClean="0"/>
              <a:t>افزایش فعالیت بدنی</a:t>
            </a:r>
          </a:p>
          <a:p>
            <a:pPr marL="0" indent="0" algn="r">
              <a:buNone/>
            </a:pPr>
            <a:r>
              <a:rPr lang="fa-IR" dirty="0" smtClean="0"/>
              <a:t>گاها استفاده از دارودرصورتیکه شاخص وزنی بالاوزیر 60 سال باشد و</a:t>
            </a:r>
          </a:p>
          <a:p>
            <a:pPr marL="0" indent="0" algn="r">
              <a:buNone/>
            </a:pPr>
            <a:r>
              <a:rPr lang="fa-IR" dirty="0" smtClean="0"/>
              <a:t>              </a:t>
            </a:r>
            <a:r>
              <a:rPr lang="en-US" dirty="0" smtClean="0"/>
              <a:t>IFG     </a:t>
            </a:r>
          </a:p>
          <a:p>
            <a:pPr marL="0" indent="0" algn="r">
              <a:buNone/>
            </a:pPr>
            <a:r>
              <a:rPr lang="fa-IR" dirty="0" smtClean="0"/>
              <a:t> </a:t>
            </a:r>
            <a:r>
              <a:rPr lang="en-US" dirty="0" smtClean="0"/>
              <a:t>IGT</a:t>
            </a:r>
            <a:endParaRPr lang="fa-IR" dirty="0" smtClean="0"/>
          </a:p>
          <a:p>
            <a:pPr marL="0" indent="0" algn="r">
              <a:buNone/>
            </a:pPr>
            <a:endParaRPr lang="fa-IR" dirty="0" smtClean="0"/>
          </a:p>
          <a:p>
            <a:pPr marL="0" indent="0" algn="r">
              <a:buNone/>
            </a:pPr>
            <a:endParaRPr lang="fa-IR" dirty="0" smtClean="0"/>
          </a:p>
        </p:txBody>
      </p:sp>
    </p:spTree>
    <p:extLst>
      <p:ext uri="{BB962C8B-B14F-4D97-AF65-F5344CB8AC3E}">
        <p14:creationId xmlns:p14="http://schemas.microsoft.com/office/powerpoint/2010/main" val="3105530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fa-IR" altLang="en-US" b="1" smtClean="0">
                <a:cs typeface="Arial" charset="0"/>
              </a:rPr>
              <a:t>دیابت بارداری</a:t>
            </a:r>
            <a:r>
              <a:rPr lang="en-US" altLang="en-US" smtClean="0"/>
              <a:t> </a:t>
            </a:r>
          </a:p>
        </p:txBody>
      </p:sp>
      <p:sp>
        <p:nvSpPr>
          <p:cNvPr id="20483" name="Rectangle 3"/>
          <p:cNvSpPr>
            <a:spLocks noGrp="1" noChangeArrowheads="1"/>
          </p:cNvSpPr>
          <p:nvPr>
            <p:ph type="body" idx="1"/>
          </p:nvPr>
        </p:nvSpPr>
        <p:spPr>
          <a:xfrm>
            <a:off x="0" y="1123950"/>
            <a:ext cx="9144000" cy="5184775"/>
          </a:xfrm>
        </p:spPr>
        <p:txBody>
          <a:bodyPr/>
          <a:lstStyle/>
          <a:p>
            <a:pPr eaLnBrk="1" hangingPunct="1">
              <a:lnSpc>
                <a:spcPct val="90000"/>
              </a:lnSpc>
            </a:pPr>
            <a:r>
              <a:rPr lang="fa-IR" altLang="en-US" sz="2800" smtClean="0">
                <a:cs typeface="Arial" charset="0"/>
              </a:rPr>
              <a:t>در طی بارداری سطح گلوکز ناشتا کاهش مییابد اما قند خون بعد از غذا افزایش می یابد. که نوعی از دیابت نوع دوم است که به آن دیابت بارداری گفته می شود.</a:t>
            </a:r>
          </a:p>
          <a:p>
            <a:pPr eaLnBrk="1" hangingPunct="1">
              <a:lnSpc>
                <a:spcPct val="90000"/>
              </a:lnSpc>
            </a:pPr>
            <a:r>
              <a:rPr lang="fa-IR" altLang="en-US" sz="2800" smtClean="0">
                <a:cs typeface="Arial" charset="0"/>
              </a:rPr>
              <a:t>پزشکان معتقدند این دیابت زمانی ایجاد می  شود که غدد لوزالمعده زن باردار نمی تواند انسولین کافی برای مقابله با هورمونهای حاملگی که منجر به مقاومت به انسولین می شوند تولید نماید، که تا زمان زایمان قند خون این زنان بالا است و بلافاصله بعد از زایمان به حالت طبیعی برمی گردد. اما در طولانی مدت تعداد قابل توجهی از این زنان به دیابت مبتلا می شوند هر چه شدت هیپرگلیسمی بارداری بیشتر باشد احتمال ابتلا به دیابت پس از 5 سال از زایمان بالاتر خواهد بود. زنانی که افراد درجه یک خانواده آنها به دیابت مبتلا هستند باید در اولین ویزیت تحت غربالگری قرار بگیرند.  بطور کلی تمام زنان باردار در انتهای سه ماه دوم باید مورد ارزیابی قرار بگیرند</a:t>
            </a:r>
            <a:r>
              <a:rPr lang="fa-IR" altLang="en-US" sz="2800" smtClean="0"/>
              <a:t> </a:t>
            </a:r>
            <a:r>
              <a:rPr lang="fa-IR" altLang="en-US" sz="2800" smtClean="0">
                <a:cs typeface="Arial" charset="0"/>
              </a:rPr>
              <a:t>.</a:t>
            </a:r>
            <a:endParaRPr lang="en-US" altLang="en-US" sz="2800" smtClean="0">
              <a:cs typeface="Arial" charset="0"/>
            </a:endParaRPr>
          </a:p>
        </p:txBody>
      </p:sp>
    </p:spTree>
    <p:extLst>
      <p:ext uri="{BB962C8B-B14F-4D97-AF65-F5344CB8AC3E}">
        <p14:creationId xmlns:p14="http://schemas.microsoft.com/office/powerpoint/2010/main" val="197307426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fa-IR" altLang="en-US" b="1" smtClean="0">
                <a:cs typeface="Arial" charset="0"/>
              </a:rPr>
              <a:t>دیابت بارداری</a:t>
            </a:r>
            <a:endParaRPr lang="en-US" altLang="en-US" b="1" smtClean="0">
              <a:cs typeface="Arial" charset="0"/>
            </a:endParaRPr>
          </a:p>
        </p:txBody>
      </p:sp>
      <p:sp>
        <p:nvSpPr>
          <p:cNvPr id="21507" name="Rectangle 3"/>
          <p:cNvSpPr>
            <a:spLocks noGrp="1" noChangeArrowheads="1"/>
          </p:cNvSpPr>
          <p:nvPr>
            <p:ph type="body" idx="1"/>
          </p:nvPr>
        </p:nvSpPr>
        <p:spPr/>
        <p:txBody>
          <a:bodyPr/>
          <a:lstStyle/>
          <a:p>
            <a:pPr marL="609600" indent="-609600" eaLnBrk="1" hangingPunct="1">
              <a:lnSpc>
                <a:spcPct val="90000"/>
              </a:lnSpc>
              <a:buFontTx/>
              <a:buNone/>
            </a:pPr>
            <a:r>
              <a:rPr lang="fa-IR" altLang="en-US" sz="2400" dirty="0" smtClean="0">
                <a:cs typeface="Arial" charset="0"/>
              </a:rPr>
              <a:t>احتمال دیابت حاملگی در شرایط زیر بیشتر است :</a:t>
            </a:r>
          </a:p>
          <a:p>
            <a:pPr marL="609600" indent="-609600" eaLnBrk="1" hangingPunct="1">
              <a:lnSpc>
                <a:spcPct val="90000"/>
              </a:lnSpc>
            </a:pPr>
            <a:r>
              <a:rPr lang="fa-IR" altLang="en-US" sz="2400" dirty="0" smtClean="0">
                <a:cs typeface="Arial" charset="0"/>
              </a:rPr>
              <a:t>سن مادر بالای 30 سال باشد.</a:t>
            </a:r>
          </a:p>
          <a:p>
            <a:pPr marL="609600" indent="-609600" eaLnBrk="1" hangingPunct="1">
              <a:lnSpc>
                <a:spcPct val="90000"/>
              </a:lnSpc>
            </a:pPr>
            <a:r>
              <a:rPr lang="fa-IR" altLang="en-US" sz="2400" dirty="0" smtClean="0">
                <a:cs typeface="Arial" charset="0"/>
              </a:rPr>
              <a:t>چاقی بیش از حد مادر</a:t>
            </a:r>
          </a:p>
          <a:p>
            <a:pPr marL="609600" indent="-609600" eaLnBrk="1" hangingPunct="1">
              <a:lnSpc>
                <a:spcPct val="90000"/>
              </a:lnSpc>
            </a:pPr>
            <a:r>
              <a:rPr lang="fa-IR" altLang="en-US" sz="2400" dirty="0" smtClean="0">
                <a:cs typeface="Arial" charset="0"/>
              </a:rPr>
              <a:t>سابقه تولد جنین مرده در حاملگی های قبلی</a:t>
            </a:r>
          </a:p>
          <a:p>
            <a:pPr marL="609600" indent="-609600" eaLnBrk="1" hangingPunct="1">
              <a:lnSpc>
                <a:spcPct val="90000"/>
              </a:lnSpc>
            </a:pPr>
            <a:r>
              <a:rPr lang="fa-IR" altLang="en-US" sz="2400" dirty="0" smtClean="0">
                <a:cs typeface="Arial" charset="0"/>
              </a:rPr>
              <a:t>ابتلای به دیابت در افراد درجه یک خانواده </a:t>
            </a:r>
          </a:p>
          <a:p>
            <a:pPr marL="609600" indent="-609600" eaLnBrk="1" hangingPunct="1">
              <a:lnSpc>
                <a:spcPct val="90000"/>
              </a:lnSpc>
            </a:pPr>
            <a:r>
              <a:rPr lang="fa-IR" altLang="en-US" sz="2400" dirty="0" smtClean="0">
                <a:cs typeface="Arial" charset="0"/>
              </a:rPr>
              <a:t>سابقه تولد نوزاد بالاتز از 4.5 کیلوگرم</a:t>
            </a:r>
          </a:p>
          <a:p>
            <a:pPr marL="609600" indent="-609600" eaLnBrk="1" hangingPunct="1">
              <a:lnSpc>
                <a:spcPct val="90000"/>
              </a:lnSpc>
              <a:buFontTx/>
              <a:buNone/>
            </a:pPr>
            <a:endParaRPr lang="fa-IR" altLang="en-US" sz="2400" dirty="0" smtClean="0">
              <a:cs typeface="Arial" charset="0"/>
            </a:endParaRPr>
          </a:p>
        </p:txBody>
      </p:sp>
    </p:spTree>
    <p:extLst>
      <p:ext uri="{BB962C8B-B14F-4D97-AF65-F5344CB8AC3E}">
        <p14:creationId xmlns:p14="http://schemas.microsoft.com/office/powerpoint/2010/main" val="39609339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اهداف درمانی دیابت</a:t>
            </a:r>
            <a:endParaRPr lang="en-US" dirty="0"/>
          </a:p>
        </p:txBody>
      </p:sp>
      <p:sp>
        <p:nvSpPr>
          <p:cNvPr id="3" name="Content Placeholder 2"/>
          <p:cNvSpPr>
            <a:spLocks noGrp="1"/>
          </p:cNvSpPr>
          <p:nvPr>
            <p:ph idx="1"/>
          </p:nvPr>
        </p:nvSpPr>
        <p:spPr/>
        <p:txBody>
          <a:bodyPr/>
          <a:lstStyle/>
          <a:p>
            <a:pPr algn="just" rtl="1"/>
            <a:r>
              <a:rPr lang="fa-IR" dirty="0" smtClean="0"/>
              <a:t>ازبین بردن نشانه های هیپرگلیسمی</a:t>
            </a:r>
          </a:p>
          <a:p>
            <a:pPr algn="just" rtl="1"/>
            <a:r>
              <a:rPr lang="fa-IR" dirty="0" smtClean="0"/>
              <a:t>کم کردن یا از بین بردن عوارض میکرو وماکروواسکولار</a:t>
            </a:r>
          </a:p>
          <a:p>
            <a:pPr algn="just" rtl="1"/>
            <a:r>
              <a:rPr lang="fa-IR" dirty="0" smtClean="0"/>
              <a:t>فراهم کردن زندگی طبیعی یا نزدیک به طبیعی برای بیمار</a:t>
            </a:r>
          </a:p>
          <a:p>
            <a:pPr algn="just" rtl="1"/>
            <a:endParaRPr lang="fa-IR" dirty="0"/>
          </a:p>
          <a:p>
            <a:pPr algn="just" rtl="1"/>
            <a:r>
              <a:rPr lang="fa-IR" dirty="0" smtClean="0"/>
              <a:t>  علایم هیپرگلیسمی معمولا  با قند زیر 200 حاصل می شود.</a:t>
            </a:r>
            <a:endParaRPr lang="en-US" dirty="0"/>
          </a:p>
        </p:txBody>
      </p:sp>
    </p:spTree>
    <p:extLst>
      <p:ext uri="{BB962C8B-B14F-4D97-AF65-F5344CB8AC3E}">
        <p14:creationId xmlns:p14="http://schemas.microsoft.com/office/powerpoint/2010/main" val="1212074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fa-IR" altLang="en-US" sz="4400" b="1" smtClean="0">
                <a:cs typeface="Arial" charset="0"/>
              </a:rPr>
              <a:t>درمان</a:t>
            </a:r>
            <a:r>
              <a:rPr lang="en-US" altLang="en-US" smtClean="0"/>
              <a:t> </a:t>
            </a:r>
          </a:p>
        </p:txBody>
      </p:sp>
      <p:sp>
        <p:nvSpPr>
          <p:cNvPr id="19459" name="Rectangle 3"/>
          <p:cNvSpPr>
            <a:spLocks noGrp="1" noChangeArrowheads="1"/>
          </p:cNvSpPr>
          <p:nvPr>
            <p:ph type="body" idx="1"/>
          </p:nvPr>
        </p:nvSpPr>
        <p:spPr/>
        <p:txBody>
          <a:bodyPr/>
          <a:lstStyle/>
          <a:p>
            <a:pPr eaLnBrk="1" hangingPunct="1"/>
            <a:r>
              <a:rPr lang="fa-IR" altLang="en-US" dirty="0" smtClean="0">
                <a:cs typeface="Arial" charset="0"/>
              </a:rPr>
              <a:t>رژیم غذایی مناسب وکاهش وزن</a:t>
            </a:r>
          </a:p>
          <a:p>
            <a:pPr eaLnBrk="1" hangingPunct="1"/>
            <a:r>
              <a:rPr lang="fa-IR" altLang="en-US" dirty="0" smtClean="0">
                <a:cs typeface="Arial" charset="0"/>
              </a:rPr>
              <a:t>ورزش های منظم</a:t>
            </a:r>
          </a:p>
          <a:p>
            <a:pPr eaLnBrk="1" hangingPunct="1"/>
            <a:r>
              <a:rPr lang="fa-IR" altLang="en-US" dirty="0" smtClean="0">
                <a:cs typeface="Arial" charset="0"/>
              </a:rPr>
              <a:t>استفاده از داروهای پایین آورنده قند خون</a:t>
            </a:r>
            <a:r>
              <a:rPr lang="en-US" altLang="en-US" dirty="0" smtClean="0"/>
              <a:t> </a:t>
            </a:r>
          </a:p>
        </p:txBody>
      </p:sp>
    </p:spTree>
    <p:extLst>
      <p:ext uri="{BB962C8B-B14F-4D97-AF65-F5344CB8AC3E}">
        <p14:creationId xmlns:p14="http://schemas.microsoft.com/office/powerpoint/2010/main" val="411032386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5362" name="Picture 2"/>
          <p:cNvPicPr>
            <a:picLocks noGrp="1" noChangeAspect="1" noChangeArrowheads="1"/>
          </p:cNvPicPr>
          <p:nvPr>
            <p:ph idx="1"/>
          </p:nvPr>
        </p:nvPicPr>
        <p:blipFill>
          <a:blip r:embed="rId2" cstate="print"/>
          <a:srcRect/>
          <a:stretch>
            <a:fillRect/>
          </a:stretch>
        </p:blipFill>
        <p:spPr bwMode="auto">
          <a:xfrm>
            <a:off x="533400" y="0"/>
            <a:ext cx="7391400" cy="6860191"/>
          </a:xfrm>
          <a:prstGeom prst="rect">
            <a:avLst/>
          </a:prstGeom>
          <a:noFill/>
          <a:ln w="9525">
            <a:noFill/>
            <a:miter lim="800000"/>
            <a:headEnd/>
            <a:tailEnd/>
          </a:ln>
        </p:spPr>
      </p:pic>
    </p:spTree>
    <p:extLst>
      <p:ext uri="{BB962C8B-B14F-4D97-AF65-F5344CB8AC3E}">
        <p14:creationId xmlns:p14="http://schemas.microsoft.com/office/powerpoint/2010/main" val="3323806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عوارض دیابت</a:t>
            </a:r>
            <a:endParaRPr lang="en-US" dirty="0"/>
          </a:p>
        </p:txBody>
      </p:sp>
      <p:sp>
        <p:nvSpPr>
          <p:cNvPr id="3" name="Content Placeholder 2"/>
          <p:cNvSpPr>
            <a:spLocks noGrp="1"/>
          </p:cNvSpPr>
          <p:nvPr>
            <p:ph idx="1"/>
          </p:nvPr>
        </p:nvSpPr>
        <p:spPr/>
        <p:txBody>
          <a:bodyPr/>
          <a:lstStyle/>
          <a:p>
            <a:pPr algn="r" rtl="1"/>
            <a:r>
              <a:rPr lang="fa-IR" dirty="0" smtClean="0"/>
              <a:t>1-عوارض حاد </a:t>
            </a:r>
          </a:p>
          <a:p>
            <a:pPr algn="r" rtl="1"/>
            <a:r>
              <a:rPr lang="fa-IR" dirty="0"/>
              <a:t> </a:t>
            </a:r>
            <a:r>
              <a:rPr lang="fa-IR" dirty="0" smtClean="0"/>
              <a:t>  </a:t>
            </a:r>
            <a:r>
              <a:rPr lang="en-US" dirty="0" smtClean="0"/>
              <a:t>DKA</a:t>
            </a:r>
          </a:p>
          <a:p>
            <a:pPr algn="r" rtl="1"/>
            <a:r>
              <a:rPr lang="en-US" dirty="0"/>
              <a:t> </a:t>
            </a:r>
            <a:r>
              <a:rPr lang="en-US" dirty="0" smtClean="0"/>
              <a:t>   HHS   </a:t>
            </a:r>
          </a:p>
          <a:p>
            <a:pPr algn="r" rtl="1"/>
            <a:r>
              <a:rPr lang="en-US" dirty="0" smtClean="0"/>
              <a:t>2</a:t>
            </a:r>
            <a:r>
              <a:rPr lang="fa-IR" dirty="0" smtClean="0"/>
              <a:t> – عوارض مزمن </a:t>
            </a:r>
          </a:p>
          <a:p>
            <a:pPr algn="r" rtl="1"/>
            <a:r>
              <a:rPr lang="fa-IR" dirty="0"/>
              <a:t> </a:t>
            </a:r>
            <a:r>
              <a:rPr lang="fa-IR" dirty="0" smtClean="0"/>
              <a:t>  میکرو واسکولار</a:t>
            </a:r>
          </a:p>
          <a:p>
            <a:pPr algn="r" rtl="1"/>
            <a:r>
              <a:rPr lang="fa-IR" dirty="0"/>
              <a:t> </a:t>
            </a:r>
            <a:r>
              <a:rPr lang="fa-IR" dirty="0" smtClean="0"/>
              <a:t>  ماکرو واسکولار</a:t>
            </a:r>
            <a:endParaRPr lang="en-US" dirty="0"/>
          </a:p>
        </p:txBody>
      </p:sp>
    </p:spTree>
    <p:extLst>
      <p:ext uri="{BB962C8B-B14F-4D97-AF65-F5344CB8AC3E}">
        <p14:creationId xmlns:p14="http://schemas.microsoft.com/office/powerpoint/2010/main" val="4238374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146" name="Picture 2"/>
          <p:cNvPicPr>
            <a:picLocks noGrp="1" noChangeAspect="1" noChangeArrowheads="1"/>
          </p:cNvPicPr>
          <p:nvPr>
            <p:ph idx="1"/>
          </p:nvPr>
        </p:nvPicPr>
        <p:blipFill>
          <a:blip r:embed="rId2" cstate="print"/>
          <a:srcRect/>
          <a:stretch>
            <a:fillRect/>
          </a:stretch>
        </p:blipFill>
        <p:spPr bwMode="auto">
          <a:xfrm>
            <a:off x="1600200" y="-159"/>
            <a:ext cx="5334000" cy="6858159"/>
          </a:xfrm>
          <a:prstGeom prst="rect">
            <a:avLst/>
          </a:prstGeom>
          <a:noFill/>
          <a:ln w="9525">
            <a:noFill/>
            <a:miter lim="800000"/>
            <a:headEnd/>
            <a:tailEnd/>
          </a:ln>
        </p:spPr>
      </p:pic>
    </p:spTree>
    <p:extLst>
      <p:ext uri="{BB962C8B-B14F-4D97-AF65-F5344CB8AC3E}">
        <p14:creationId xmlns:p14="http://schemas.microsoft.com/office/powerpoint/2010/main" val="916796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fa-IR" altLang="en-US" b="1" smtClean="0">
                <a:cs typeface="Arial" charset="0"/>
              </a:rPr>
              <a:t>دیابت</a:t>
            </a:r>
            <a:endParaRPr lang="en-US" altLang="en-US" b="1" smtClean="0">
              <a:cs typeface="Arial" charset="0"/>
            </a:endParaRPr>
          </a:p>
        </p:txBody>
      </p:sp>
      <p:sp>
        <p:nvSpPr>
          <p:cNvPr id="13315" name="Rectangle 3"/>
          <p:cNvSpPr>
            <a:spLocks noGrp="1" noChangeArrowheads="1"/>
          </p:cNvSpPr>
          <p:nvPr>
            <p:ph type="body" idx="1"/>
          </p:nvPr>
        </p:nvSpPr>
        <p:spPr>
          <a:xfrm>
            <a:off x="0" y="981075"/>
            <a:ext cx="9144000" cy="4967288"/>
          </a:xfrm>
        </p:spPr>
        <p:txBody>
          <a:bodyPr/>
          <a:lstStyle/>
          <a:p>
            <a:pPr eaLnBrk="1" hangingPunct="1">
              <a:lnSpc>
                <a:spcPct val="90000"/>
              </a:lnSpc>
            </a:pPr>
            <a:r>
              <a:rPr lang="fa-IR" altLang="en-US" smtClean="0">
                <a:cs typeface="Arial" charset="0"/>
              </a:rPr>
              <a:t>دو نوع دیابت داریم: </a:t>
            </a:r>
            <a:r>
              <a:rPr lang="fa-IR" altLang="en-US" b="1" smtClean="0">
                <a:cs typeface="Arial" charset="0"/>
              </a:rPr>
              <a:t>1- دیابت شیرین  2- دیابت بی مزه</a:t>
            </a:r>
            <a:endParaRPr lang="en-US" altLang="en-US" b="1" smtClean="0">
              <a:cs typeface="Arial" charset="0"/>
            </a:endParaRPr>
          </a:p>
          <a:p>
            <a:pPr eaLnBrk="1" hangingPunct="1">
              <a:lnSpc>
                <a:spcPct val="90000"/>
              </a:lnSpc>
            </a:pPr>
            <a:r>
              <a:rPr lang="fa-IR" altLang="en-US" b="1" smtClean="0">
                <a:cs typeface="Arial" charset="0"/>
              </a:rPr>
              <a:t>دیابت شیرین یک اختلال متابولیکی است که با عدم تحمل بدن نسبت به گلوکز مشخص میشود. بیماری است که با نبودن تعادل بین عرضه و تقاضای انسولین ایجاد میشود. انسولین توسط پانکراس ساخته میشود و گلوکز خون را در حد طبیعی حفظ میکند. در دیابت شیرین بدلیل تولید ناکافی انسولین یا تولید انسولین غیرموثر، گلوکز خون افزایش مییابد. دیابت شیرین نیز سبب اختلال سوخت و ساز پروتئین و چربی میشود.</a:t>
            </a:r>
            <a:r>
              <a:rPr lang="en-US" altLang="en-US" smtClean="0"/>
              <a:t> </a:t>
            </a:r>
            <a:r>
              <a:rPr lang="fa-IR" altLang="en-US" smtClean="0">
                <a:cs typeface="Arial" charset="0"/>
              </a:rPr>
              <a:t>دو نوع دیابت شیرین داریم: </a:t>
            </a:r>
          </a:p>
          <a:p>
            <a:pPr eaLnBrk="1" hangingPunct="1">
              <a:lnSpc>
                <a:spcPct val="90000"/>
              </a:lnSpc>
              <a:buFontTx/>
              <a:buNone/>
            </a:pPr>
            <a:r>
              <a:rPr lang="fa-IR" altLang="en-US" smtClean="0">
                <a:cs typeface="Arial" charset="0"/>
              </a:rPr>
              <a:t>1-  دیابت شیرین وابسته به انسولین</a:t>
            </a:r>
          </a:p>
          <a:p>
            <a:pPr eaLnBrk="1" hangingPunct="1">
              <a:lnSpc>
                <a:spcPct val="90000"/>
              </a:lnSpc>
              <a:buFontTx/>
              <a:buNone/>
            </a:pPr>
            <a:r>
              <a:rPr lang="fa-IR" altLang="en-US" smtClean="0">
                <a:cs typeface="Arial" charset="0"/>
              </a:rPr>
              <a:t>2-  دیابت شیرین غیر وابسته به انسولین</a:t>
            </a:r>
            <a:endParaRPr lang="en-US" altLang="en-US" smtClean="0">
              <a:cs typeface="Arial" charset="0"/>
            </a:endParaRPr>
          </a:p>
        </p:txBody>
      </p:sp>
    </p:spTree>
    <p:extLst>
      <p:ext uri="{BB962C8B-B14F-4D97-AF65-F5344CB8AC3E}">
        <p14:creationId xmlns:p14="http://schemas.microsoft.com/office/powerpoint/2010/main" val="147833782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8194" name="Picture 2"/>
          <p:cNvPicPr>
            <a:picLocks noGrp="1" noChangeAspect="1" noChangeArrowheads="1"/>
          </p:cNvPicPr>
          <p:nvPr>
            <p:ph idx="1"/>
          </p:nvPr>
        </p:nvPicPr>
        <p:blipFill>
          <a:blip r:embed="rId2" cstate="print"/>
          <a:srcRect/>
          <a:stretch>
            <a:fillRect/>
          </a:stretch>
        </p:blipFill>
        <p:spPr bwMode="auto">
          <a:xfrm>
            <a:off x="990600" y="1"/>
            <a:ext cx="7047971" cy="6857999"/>
          </a:xfrm>
          <a:prstGeom prst="rect">
            <a:avLst/>
          </a:prstGeom>
          <a:noFill/>
          <a:ln w="9525">
            <a:noFill/>
            <a:miter lim="800000"/>
            <a:headEnd/>
            <a:tailEnd/>
          </a:ln>
        </p:spPr>
      </p:pic>
    </p:spTree>
    <p:extLst>
      <p:ext uri="{BB962C8B-B14F-4D97-AF65-F5344CB8AC3E}">
        <p14:creationId xmlns:p14="http://schemas.microsoft.com/office/powerpoint/2010/main" val="691519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1905000" y="0"/>
            <a:ext cx="5638800" cy="6864439"/>
          </a:xfrm>
          <a:prstGeom prst="rect">
            <a:avLst/>
          </a:prstGeom>
          <a:noFill/>
          <a:ln w="9525">
            <a:noFill/>
            <a:miter lim="800000"/>
            <a:headEnd/>
            <a:tailEnd/>
          </a:ln>
        </p:spPr>
      </p:pic>
    </p:spTree>
    <p:extLst>
      <p:ext uri="{BB962C8B-B14F-4D97-AF65-F5344CB8AC3E}">
        <p14:creationId xmlns:p14="http://schemas.microsoft.com/office/powerpoint/2010/main" val="123964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42" name="Picture 2"/>
          <p:cNvPicPr>
            <a:picLocks noGrp="1" noChangeAspect="1" noChangeArrowheads="1"/>
          </p:cNvPicPr>
          <p:nvPr>
            <p:ph idx="1"/>
          </p:nvPr>
        </p:nvPicPr>
        <p:blipFill>
          <a:blip r:embed="rId2" cstate="print"/>
          <a:srcRect/>
          <a:stretch>
            <a:fillRect/>
          </a:stretch>
        </p:blipFill>
        <p:spPr bwMode="auto">
          <a:xfrm>
            <a:off x="1524000" y="29016"/>
            <a:ext cx="5428755" cy="6828984"/>
          </a:xfrm>
          <a:prstGeom prst="rect">
            <a:avLst/>
          </a:prstGeom>
          <a:noFill/>
          <a:ln w="9525">
            <a:noFill/>
            <a:miter lim="800000"/>
            <a:headEnd/>
            <a:tailEnd/>
          </a:ln>
        </p:spPr>
      </p:pic>
    </p:spTree>
    <p:extLst>
      <p:ext uri="{BB962C8B-B14F-4D97-AF65-F5344CB8AC3E}">
        <p14:creationId xmlns:p14="http://schemas.microsoft.com/office/powerpoint/2010/main" val="876873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9458" name="Picture 2"/>
          <p:cNvPicPr>
            <a:picLocks noGrp="1" noChangeAspect="1" noChangeArrowheads="1"/>
          </p:cNvPicPr>
          <p:nvPr>
            <p:ph idx="1"/>
          </p:nvPr>
        </p:nvPicPr>
        <p:blipFill>
          <a:blip r:embed="rId2" cstate="print"/>
          <a:srcRect/>
          <a:stretch>
            <a:fillRect/>
          </a:stretch>
        </p:blipFill>
        <p:spPr bwMode="auto">
          <a:xfrm>
            <a:off x="-1248" y="609600"/>
            <a:ext cx="9145248" cy="6049198"/>
          </a:xfrm>
          <a:prstGeom prst="rect">
            <a:avLst/>
          </a:prstGeom>
          <a:noFill/>
          <a:ln w="9525">
            <a:noFill/>
            <a:miter lim="800000"/>
            <a:headEnd/>
            <a:tailEnd/>
          </a:ln>
        </p:spPr>
      </p:pic>
    </p:spTree>
    <p:extLst>
      <p:ext uri="{BB962C8B-B14F-4D97-AF65-F5344CB8AC3E}">
        <p14:creationId xmlns:p14="http://schemas.microsoft.com/office/powerpoint/2010/main" val="940049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990600" y="62325"/>
            <a:ext cx="6553200" cy="6717792"/>
          </a:xfrm>
          <a:prstGeom prst="rect">
            <a:avLst/>
          </a:prstGeom>
          <a:noFill/>
          <a:ln w="9525">
            <a:noFill/>
            <a:miter lim="800000"/>
            <a:headEnd/>
            <a:tailEnd/>
          </a:ln>
        </p:spPr>
      </p:pic>
    </p:spTree>
    <p:extLst>
      <p:ext uri="{BB962C8B-B14F-4D97-AF65-F5344CB8AC3E}">
        <p14:creationId xmlns:p14="http://schemas.microsoft.com/office/powerpoint/2010/main" val="1361338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1506" name="Picture 2"/>
          <p:cNvPicPr>
            <a:picLocks noGrp="1" noChangeAspect="1" noChangeArrowheads="1"/>
          </p:cNvPicPr>
          <p:nvPr>
            <p:ph idx="1"/>
          </p:nvPr>
        </p:nvPicPr>
        <p:blipFill>
          <a:blip r:embed="rId2" cstate="print"/>
          <a:srcRect/>
          <a:stretch>
            <a:fillRect/>
          </a:stretch>
        </p:blipFill>
        <p:spPr bwMode="auto">
          <a:xfrm>
            <a:off x="1447800" y="-16980"/>
            <a:ext cx="5535545" cy="6874980"/>
          </a:xfrm>
          <a:prstGeom prst="rect">
            <a:avLst/>
          </a:prstGeom>
          <a:noFill/>
          <a:ln w="9525">
            <a:noFill/>
            <a:miter lim="800000"/>
            <a:headEnd/>
            <a:tailEnd/>
          </a:ln>
        </p:spPr>
      </p:pic>
    </p:spTree>
    <p:extLst>
      <p:ext uri="{BB962C8B-B14F-4D97-AF65-F5344CB8AC3E}">
        <p14:creationId xmlns:p14="http://schemas.microsoft.com/office/powerpoint/2010/main" val="3180523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1620428" y="0"/>
            <a:ext cx="5237572" cy="6855224"/>
          </a:xfrm>
          <a:prstGeom prst="rect">
            <a:avLst/>
          </a:prstGeom>
          <a:noFill/>
          <a:ln w="9525">
            <a:noFill/>
            <a:miter lim="800000"/>
            <a:headEnd/>
            <a:tailEnd/>
          </a:ln>
        </p:spPr>
      </p:pic>
    </p:spTree>
    <p:extLst>
      <p:ext uri="{BB962C8B-B14F-4D97-AF65-F5344CB8AC3E}">
        <p14:creationId xmlns:p14="http://schemas.microsoft.com/office/powerpoint/2010/main" val="1586384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0" y="2057400"/>
            <a:ext cx="9144000" cy="3048000"/>
          </a:xfrm>
          <a:prstGeom prst="rect">
            <a:avLst/>
          </a:prstGeom>
          <a:noFill/>
          <a:ln w="9525">
            <a:noFill/>
            <a:miter lim="800000"/>
            <a:headEnd/>
            <a:tailEnd/>
          </a:ln>
        </p:spPr>
      </p:pic>
    </p:spTree>
    <p:extLst>
      <p:ext uri="{BB962C8B-B14F-4D97-AF65-F5344CB8AC3E}">
        <p14:creationId xmlns:p14="http://schemas.microsoft.com/office/powerpoint/2010/main" val="931276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1143000" y="23874"/>
            <a:ext cx="6019800" cy="6740118"/>
          </a:xfrm>
          <a:prstGeom prst="rect">
            <a:avLst/>
          </a:prstGeom>
          <a:noFill/>
          <a:ln w="9525">
            <a:noFill/>
            <a:miter lim="800000"/>
            <a:headEnd/>
            <a:tailEnd/>
          </a:ln>
        </p:spPr>
      </p:pic>
    </p:spTree>
    <p:extLst>
      <p:ext uri="{BB962C8B-B14F-4D97-AF65-F5344CB8AC3E}">
        <p14:creationId xmlns:p14="http://schemas.microsoft.com/office/powerpoint/2010/main" val="42349987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228600" y="304800"/>
            <a:ext cx="8323945" cy="6354840"/>
          </a:xfrm>
          <a:prstGeom prst="rect">
            <a:avLst/>
          </a:prstGeom>
          <a:noFill/>
          <a:ln w="9525">
            <a:noFill/>
            <a:miter lim="800000"/>
            <a:headEnd/>
            <a:tailEnd/>
          </a:ln>
        </p:spPr>
      </p:pic>
    </p:spTree>
    <p:extLst>
      <p:ext uri="{BB962C8B-B14F-4D97-AF65-F5344CB8AC3E}">
        <p14:creationId xmlns:p14="http://schemas.microsoft.com/office/powerpoint/2010/main" val="1291553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fa-IR" altLang="en-US" b="1" smtClean="0">
                <a:cs typeface="Arial" charset="0"/>
              </a:rPr>
              <a:t>دیابت شیرین وابسته به انسولین</a:t>
            </a:r>
            <a:endParaRPr lang="en-US" altLang="en-US" b="1" smtClean="0">
              <a:cs typeface="Arial" charset="0"/>
            </a:endParaRPr>
          </a:p>
        </p:txBody>
      </p:sp>
      <p:sp>
        <p:nvSpPr>
          <p:cNvPr id="14339" name="Rectangle 3"/>
          <p:cNvSpPr>
            <a:spLocks noGrp="1" noChangeArrowheads="1"/>
          </p:cNvSpPr>
          <p:nvPr>
            <p:ph type="body" idx="1"/>
          </p:nvPr>
        </p:nvSpPr>
        <p:spPr/>
        <p:txBody>
          <a:bodyPr/>
          <a:lstStyle/>
          <a:p>
            <a:pPr marL="609600" indent="-609600" eaLnBrk="1" hangingPunct="1"/>
            <a:r>
              <a:rPr lang="fa-IR" altLang="en-US" b="1" dirty="0" smtClean="0">
                <a:cs typeface="Arial" charset="0"/>
              </a:rPr>
              <a:t>دیابت شیرین وابسته به انسولین:</a:t>
            </a:r>
            <a:r>
              <a:rPr lang="fa-IR" altLang="en-US" dirty="0" smtClean="0">
                <a:cs typeface="Arial" charset="0"/>
              </a:rPr>
              <a:t>  دیابت جوانی، بی ثبات، حساس و شکننده نامیده میشود. معمولا قبل از سن 30 سالگی رخ میدهد، تولید داخلی انسولین یا کم است یا اصلا وجود ندارد بنابراین تزریق انسولین ضروری است ومستعد به </a:t>
            </a:r>
            <a:r>
              <a:rPr lang="en-US" altLang="en-US" dirty="0" smtClean="0">
                <a:cs typeface="Arial" charset="0"/>
              </a:rPr>
              <a:t>DKA</a:t>
            </a:r>
            <a:r>
              <a:rPr lang="fa-IR" altLang="en-US" dirty="0" smtClean="0">
                <a:cs typeface="Arial" charset="0"/>
              </a:rPr>
              <a:t>. </a:t>
            </a:r>
          </a:p>
          <a:p>
            <a:pPr marL="609600" indent="-609600" eaLnBrk="1" hangingPunct="1"/>
            <a:r>
              <a:rPr lang="fa-IR" altLang="en-US" dirty="0" smtClean="0">
                <a:cs typeface="Arial" charset="0"/>
              </a:rPr>
              <a:t>سبب شناسی دیابت نوع یک : </a:t>
            </a:r>
            <a:endParaRPr lang="en-US" altLang="en-US" dirty="0" smtClean="0">
              <a:cs typeface="Arial" charset="0"/>
            </a:endParaRPr>
          </a:p>
          <a:p>
            <a:pPr marL="609600" indent="-609600" eaLnBrk="1" hangingPunct="1">
              <a:buFontTx/>
              <a:buAutoNum type="arabicPeriod"/>
            </a:pPr>
            <a:r>
              <a:rPr lang="fa-IR" altLang="en-US" dirty="0" smtClean="0">
                <a:cs typeface="Arial" charset="0"/>
              </a:rPr>
              <a:t>توارث</a:t>
            </a:r>
            <a:endParaRPr lang="en-US" altLang="en-US" dirty="0" smtClean="0">
              <a:cs typeface="Arial" charset="0"/>
            </a:endParaRPr>
          </a:p>
          <a:p>
            <a:pPr marL="609600" indent="-609600" eaLnBrk="1" hangingPunct="1">
              <a:buFontTx/>
              <a:buAutoNum type="arabicPeriod"/>
            </a:pPr>
            <a:r>
              <a:rPr lang="fa-IR" altLang="en-US" dirty="0" smtClean="0">
                <a:cs typeface="Arial" charset="0"/>
              </a:rPr>
              <a:t>وجود برخی از ویروسها</a:t>
            </a:r>
            <a:endParaRPr lang="en-US" altLang="en-US" dirty="0" smtClean="0">
              <a:cs typeface="Arial" charset="0"/>
            </a:endParaRPr>
          </a:p>
          <a:p>
            <a:pPr marL="609600" indent="-609600" eaLnBrk="1" hangingPunct="1">
              <a:buFontTx/>
              <a:buAutoNum type="arabicPeriod"/>
            </a:pPr>
            <a:r>
              <a:rPr lang="fa-IR" altLang="en-US" dirty="0" smtClean="0">
                <a:cs typeface="Arial" charset="0"/>
              </a:rPr>
              <a:t>برخی از پاسخ های خود ایمنی</a:t>
            </a:r>
            <a:endParaRPr lang="en-US" altLang="en-US" dirty="0" smtClean="0">
              <a:cs typeface="Arial" charset="0"/>
            </a:endParaRPr>
          </a:p>
          <a:p>
            <a:pPr marL="609600" indent="-609600" eaLnBrk="1" hangingPunct="1"/>
            <a:endParaRPr lang="en-US" altLang="en-US" dirty="0" smtClean="0"/>
          </a:p>
        </p:txBody>
      </p:sp>
    </p:spTree>
    <p:extLst>
      <p:ext uri="{BB962C8B-B14F-4D97-AF65-F5344CB8AC3E}">
        <p14:creationId xmlns:p14="http://schemas.microsoft.com/office/powerpoint/2010/main" val="261175812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dikcxfbxe09d8wy6w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163"/>
            <a:ext cx="896461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203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10124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74550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49648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53980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47828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59498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10055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43532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47090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fa-IR" altLang="en-US" b="1" smtClean="0">
                <a:cs typeface="Arial" charset="0"/>
              </a:rPr>
              <a:t>دیابت شیرین غیر وابسته به انسولین</a:t>
            </a:r>
            <a:endParaRPr lang="en-US" altLang="en-US" b="1" smtClean="0">
              <a:cs typeface="Arial" charset="0"/>
            </a:endParaRPr>
          </a:p>
        </p:txBody>
      </p:sp>
      <p:sp>
        <p:nvSpPr>
          <p:cNvPr id="15363" name="Rectangle 3"/>
          <p:cNvSpPr>
            <a:spLocks noGrp="1" noChangeArrowheads="1"/>
          </p:cNvSpPr>
          <p:nvPr>
            <p:ph type="body" idx="1"/>
          </p:nvPr>
        </p:nvSpPr>
        <p:spPr/>
        <p:txBody>
          <a:bodyPr/>
          <a:lstStyle/>
          <a:p>
            <a:pPr eaLnBrk="1" hangingPunct="1">
              <a:lnSpc>
                <a:spcPct val="90000"/>
              </a:lnSpc>
              <a:buFontTx/>
              <a:buNone/>
            </a:pPr>
            <a:r>
              <a:rPr lang="fa-IR" altLang="en-US" sz="2400" b="1" dirty="0" smtClean="0">
                <a:cs typeface="Arial" charset="0"/>
              </a:rPr>
              <a:t>دیابت شیرین غیر وابسته به انسولین:</a:t>
            </a:r>
            <a:r>
              <a:rPr lang="fa-IR" altLang="en-US" sz="2400" dirty="0" smtClean="0">
                <a:cs typeface="Arial" charset="0"/>
              </a:rPr>
              <a:t> این نوع دیابت، دیابت خفیف یا دیابت بزرگسالی تیپ 2 نیز نامیده میشود. معمولا بعد از 30 سالگی رخ میدهد.اغلب چاق هستند ودر شروع ممکن است به انسولین نیاز نباشد.همراه با  مقاومت به انسولین وچربی خون وفشار خون ممکن است باشند.</a:t>
            </a:r>
          </a:p>
          <a:p>
            <a:pPr eaLnBrk="1" hangingPunct="1">
              <a:lnSpc>
                <a:spcPct val="90000"/>
              </a:lnSpc>
              <a:buFontTx/>
              <a:buNone/>
            </a:pPr>
            <a:r>
              <a:rPr lang="fa-IR" altLang="en-US" sz="2400" dirty="0" smtClean="0">
                <a:cs typeface="Arial" charset="0"/>
              </a:rPr>
              <a:t> هنگامی که لوزالمعده نمیتواند به اندازه کافی انسولین ترشح کند تا نیازهای بدن را برآورده سازد یا وقتی که تعداد نواحی گیرنده انسولین کاهش یابد یا تغییر کند (مانند چاقی) هیپرگلیسمی ایجاد میشود. از هر10 نفر مبتلا به دیابت 9نفر به دیابت نوع دوم مبتلا هستند. شیوع آن در زنان ومردان برابراست.</a:t>
            </a:r>
          </a:p>
          <a:p>
            <a:pPr eaLnBrk="1" hangingPunct="1">
              <a:lnSpc>
                <a:spcPct val="90000"/>
              </a:lnSpc>
              <a:buFontTx/>
              <a:buNone/>
            </a:pPr>
            <a:r>
              <a:rPr lang="fa-IR" altLang="en-US" sz="2400" b="1" dirty="0" smtClean="0">
                <a:cs typeface="Arial" charset="0"/>
              </a:rPr>
              <a:t>آسیب شناسی دیابت نوع دوم :</a:t>
            </a:r>
            <a:r>
              <a:rPr lang="fa-IR" altLang="en-US" sz="2400" dirty="0" smtClean="0">
                <a:cs typeface="Arial" charset="0"/>
              </a:rPr>
              <a:t> </a:t>
            </a:r>
          </a:p>
          <a:p>
            <a:pPr eaLnBrk="1" hangingPunct="1">
              <a:lnSpc>
                <a:spcPct val="90000"/>
              </a:lnSpc>
            </a:pPr>
            <a:r>
              <a:rPr lang="fa-IR" altLang="en-US" sz="2400" dirty="0" smtClean="0">
                <a:cs typeface="Arial" charset="0"/>
              </a:rPr>
              <a:t>استعداد ژنتیکی</a:t>
            </a:r>
          </a:p>
          <a:p>
            <a:pPr eaLnBrk="1" hangingPunct="1">
              <a:lnSpc>
                <a:spcPct val="90000"/>
              </a:lnSpc>
            </a:pPr>
            <a:r>
              <a:rPr lang="fa-IR" altLang="en-US" sz="2400" dirty="0" smtClean="0">
                <a:cs typeface="Arial" charset="0"/>
              </a:rPr>
              <a:t>چاقی که افراد چاق برای متابولیزه کردن غذایی که میخورند به انسولین بیشترنیاز دارند، درنتیجه ناتوانی پانکراس در تولید انسولین اضافی، قند خون را بالا میبرد.</a:t>
            </a:r>
          </a:p>
          <a:p>
            <a:pPr eaLnBrk="1" hangingPunct="1">
              <a:lnSpc>
                <a:spcPct val="90000"/>
              </a:lnSpc>
            </a:pPr>
            <a:r>
              <a:rPr lang="fa-IR" altLang="en-US" sz="2400" dirty="0" smtClean="0">
                <a:cs typeface="Arial" charset="0"/>
              </a:rPr>
              <a:t>افزایش سن</a:t>
            </a:r>
            <a:endParaRPr lang="en-US" altLang="en-US" sz="2400" dirty="0" smtClean="0">
              <a:cs typeface="Arial" charset="0"/>
            </a:endParaRPr>
          </a:p>
        </p:txBody>
      </p:sp>
    </p:spTree>
    <p:extLst>
      <p:ext uri="{BB962C8B-B14F-4D97-AF65-F5344CB8AC3E}">
        <p14:creationId xmlns:p14="http://schemas.microsoft.com/office/powerpoint/2010/main" val="612406708"/>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19530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fa-IR" altLang="en-US" b="1" smtClean="0">
                <a:cs typeface="Arial" charset="0"/>
              </a:rPr>
              <a:t>رتینو پاتی دیابتی</a:t>
            </a:r>
            <a:r>
              <a:rPr lang="en-US" altLang="en-US" smtClean="0"/>
              <a:t> </a:t>
            </a:r>
          </a:p>
        </p:txBody>
      </p:sp>
      <p:sp>
        <p:nvSpPr>
          <p:cNvPr id="23555" name="Rectangle 3"/>
          <p:cNvSpPr>
            <a:spLocks noGrp="1" noChangeArrowheads="1"/>
          </p:cNvSpPr>
          <p:nvPr>
            <p:ph type="body" idx="1"/>
          </p:nvPr>
        </p:nvSpPr>
        <p:spPr>
          <a:xfrm>
            <a:off x="0" y="1341438"/>
            <a:ext cx="9144000" cy="4608512"/>
          </a:xfrm>
        </p:spPr>
        <p:txBody>
          <a:bodyPr/>
          <a:lstStyle/>
          <a:p>
            <a:pPr eaLnBrk="1" hangingPunct="1">
              <a:lnSpc>
                <a:spcPct val="80000"/>
              </a:lnSpc>
              <a:buFontTx/>
              <a:buNone/>
            </a:pPr>
            <a:r>
              <a:rPr lang="fa-IR" altLang="en-US" sz="2800" smtClean="0">
                <a:cs typeface="Arial" charset="0"/>
              </a:rPr>
              <a:t>آسیب شبکیه چشم در اثر دیابت طول کشیده را رتینو پاتی دیابتی گویند.</a:t>
            </a:r>
          </a:p>
          <a:p>
            <a:pPr eaLnBrk="1" hangingPunct="1">
              <a:lnSpc>
                <a:spcPct val="80000"/>
              </a:lnSpc>
              <a:buFontTx/>
              <a:buNone/>
            </a:pPr>
            <a:r>
              <a:rPr lang="fa-IR" altLang="en-US" sz="2800" smtClean="0">
                <a:cs typeface="Arial" charset="0"/>
              </a:rPr>
              <a:t>آسیب شبکیه باعث کاهش بینایی و کوری می شود. هر چه طول بیماری دیابت بیشتر شود احتمال آسیب به شبکیه بیشتر و شدت آن زیادتر می شود . 100درصد بیماران دیابتی نوع یک و 75 درصد مبتلایان نوع دوم بعد از 20 سال از آغاز بیماری دیابت دچار آسیب شبکیه خواهند شد.  کنترل قند خون اثر مهمی در به تعویق انداختن آسیب شبکیه دارد، درمراحل اولیه عروق خونی شبکیه ضخیم، تنگ و پیچ خورده می شوند.  همچنین از آنها پلاسما نشت می کند که باعث تاری دید می شود. در مراحل پیشرفته تر در اثر برآورده نشدن نیازهای غذایی و اکسیژن سلول های بینایی در شبکیه رگسازی در شبکیه شروع می شود رگهای جدید بسیار شکننده بوده در درون چشم خونریزی می کنند باعث کندگی شبکیه می شود و در نهایت آسیب جدی به بینایی و کوری می شود.</a:t>
            </a:r>
            <a:r>
              <a:rPr lang="fa-IR" altLang="en-US" sz="2800" smtClean="0"/>
              <a:t> </a:t>
            </a:r>
            <a:endParaRPr lang="en-US" altLang="en-US" sz="2800" smtClean="0"/>
          </a:p>
        </p:txBody>
      </p:sp>
    </p:spTree>
    <p:extLst>
      <p:ext uri="{BB962C8B-B14F-4D97-AF65-F5344CB8AC3E}">
        <p14:creationId xmlns:p14="http://schemas.microsoft.com/office/powerpoint/2010/main" val="312706021"/>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fa-IR" altLang="en-US" b="1" smtClean="0">
                <a:cs typeface="Arial" charset="0"/>
              </a:rPr>
              <a:t>رتینو پاتی دیابتی</a:t>
            </a:r>
            <a:endParaRPr lang="en-US" altLang="en-US" b="1" smtClean="0">
              <a:cs typeface="Arial" charset="0"/>
            </a:endParaRPr>
          </a:p>
        </p:txBody>
      </p:sp>
      <p:sp>
        <p:nvSpPr>
          <p:cNvPr id="24579" name="Rectangle 3"/>
          <p:cNvSpPr>
            <a:spLocks noGrp="1" noChangeArrowheads="1"/>
          </p:cNvSpPr>
          <p:nvPr>
            <p:ph type="body" idx="1"/>
          </p:nvPr>
        </p:nvSpPr>
        <p:spPr>
          <a:xfrm>
            <a:off x="0" y="908050"/>
            <a:ext cx="9144000" cy="5400675"/>
          </a:xfrm>
        </p:spPr>
        <p:txBody>
          <a:bodyPr/>
          <a:lstStyle/>
          <a:p>
            <a:pPr eaLnBrk="1" hangingPunct="1">
              <a:lnSpc>
                <a:spcPct val="90000"/>
              </a:lnSpc>
              <a:buFontTx/>
              <a:buNone/>
            </a:pPr>
            <a:r>
              <a:rPr lang="fa-IR" altLang="en-US" sz="2800" dirty="0" smtClean="0">
                <a:cs typeface="Arial" charset="0"/>
              </a:rPr>
              <a:t>علائم و نشانه ها :</a:t>
            </a:r>
          </a:p>
          <a:p>
            <a:pPr eaLnBrk="1" hangingPunct="1">
              <a:lnSpc>
                <a:spcPct val="90000"/>
              </a:lnSpc>
            </a:pPr>
            <a:r>
              <a:rPr lang="fa-IR" altLang="en-US" sz="2400" dirty="0" smtClean="0">
                <a:cs typeface="Arial" charset="0"/>
              </a:rPr>
              <a:t>کاهش بینایی و تاری دید</a:t>
            </a:r>
          </a:p>
          <a:p>
            <a:pPr eaLnBrk="1" hangingPunct="1">
              <a:lnSpc>
                <a:spcPct val="90000"/>
              </a:lnSpc>
            </a:pPr>
            <a:r>
              <a:rPr lang="fa-IR" altLang="en-US" sz="2400" dirty="0" smtClean="0">
                <a:cs typeface="Arial" charset="0"/>
              </a:rPr>
              <a:t>نقطه های شناور در میدان بینایی</a:t>
            </a:r>
          </a:p>
          <a:p>
            <a:pPr eaLnBrk="1" hangingPunct="1">
              <a:lnSpc>
                <a:spcPct val="90000"/>
              </a:lnSpc>
              <a:buFontTx/>
              <a:buNone/>
            </a:pPr>
            <a:r>
              <a:rPr lang="fa-IR" altLang="en-US" sz="2800" dirty="0" smtClean="0">
                <a:cs typeface="Arial" charset="0"/>
              </a:rPr>
              <a:t>درمان:</a:t>
            </a:r>
          </a:p>
          <a:p>
            <a:pPr eaLnBrk="1" hangingPunct="1">
              <a:lnSpc>
                <a:spcPct val="90000"/>
              </a:lnSpc>
            </a:pPr>
            <a:r>
              <a:rPr lang="fa-IR" altLang="en-US" sz="2400" dirty="0" smtClean="0">
                <a:cs typeface="Arial" charset="0"/>
              </a:rPr>
              <a:t>کنترل دیابت، فشار خون، کلسترول و عدم استعمال سیگار، کاهش وزن و بطور منظم ورزش کردن ، درمان با لیزر که عروق نشت کننده بسته و عروق شکننده از بین برده میشوند و در صورت خونریزی بدرون چشم (زجاجیه) کندگی شبکیه نیاز به عمل جراحی ویترکتومی خواهد بود. </a:t>
            </a:r>
          </a:p>
          <a:p>
            <a:pPr eaLnBrk="1" hangingPunct="1">
              <a:lnSpc>
                <a:spcPct val="90000"/>
              </a:lnSpc>
              <a:buFontTx/>
              <a:buNone/>
            </a:pPr>
            <a:r>
              <a:rPr lang="fa-IR" altLang="en-US" sz="2800" dirty="0" smtClean="0">
                <a:cs typeface="Arial" charset="0"/>
              </a:rPr>
              <a:t>عوارض چشمی بیماری دیابت:</a:t>
            </a:r>
          </a:p>
          <a:p>
            <a:pPr eaLnBrk="1" hangingPunct="1">
              <a:lnSpc>
                <a:spcPct val="90000"/>
              </a:lnSpc>
            </a:pPr>
            <a:r>
              <a:rPr lang="fa-IR" altLang="en-US" sz="2400" dirty="0" smtClean="0">
                <a:cs typeface="Arial" charset="0"/>
              </a:rPr>
              <a:t>تاری دید</a:t>
            </a:r>
          </a:p>
          <a:p>
            <a:pPr eaLnBrk="1" hangingPunct="1">
              <a:lnSpc>
                <a:spcPct val="90000"/>
              </a:lnSpc>
            </a:pPr>
            <a:r>
              <a:rPr lang="fa-IR" altLang="en-US" sz="2400" dirty="0" smtClean="0">
                <a:cs typeface="Arial" charset="0"/>
              </a:rPr>
              <a:t>گلوکوم</a:t>
            </a:r>
          </a:p>
          <a:p>
            <a:pPr eaLnBrk="1" hangingPunct="1">
              <a:lnSpc>
                <a:spcPct val="90000"/>
              </a:lnSpc>
            </a:pPr>
            <a:r>
              <a:rPr lang="fa-IR" altLang="en-US" sz="2400" dirty="0" smtClean="0">
                <a:cs typeface="Arial" charset="0"/>
              </a:rPr>
              <a:t>کندگی شبکیه</a:t>
            </a:r>
          </a:p>
          <a:p>
            <a:pPr eaLnBrk="1" hangingPunct="1">
              <a:lnSpc>
                <a:spcPct val="90000"/>
              </a:lnSpc>
            </a:pPr>
            <a:r>
              <a:rPr lang="fa-IR" altLang="en-US" sz="2400" dirty="0" smtClean="0">
                <a:cs typeface="Arial" charset="0"/>
              </a:rPr>
              <a:t>کوری</a:t>
            </a:r>
            <a:endParaRPr lang="en-US" altLang="en-US" sz="2400" dirty="0" smtClean="0">
              <a:cs typeface="Arial" charset="0"/>
            </a:endParaRPr>
          </a:p>
        </p:txBody>
      </p:sp>
    </p:spTree>
    <p:extLst>
      <p:ext uri="{BB962C8B-B14F-4D97-AF65-F5344CB8AC3E}">
        <p14:creationId xmlns:p14="http://schemas.microsoft.com/office/powerpoint/2010/main" val="709937620"/>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fa-IR" altLang="en-US" b="1" smtClean="0">
                <a:cs typeface="Arial" charset="0"/>
              </a:rPr>
              <a:t>نفروپاتی دیابتی</a:t>
            </a:r>
            <a:r>
              <a:rPr lang="fa-IR" altLang="en-US" smtClean="0">
                <a:cs typeface="Arial" charset="0"/>
              </a:rPr>
              <a:t> :</a:t>
            </a:r>
            <a:endParaRPr lang="en-US" altLang="en-US" smtClean="0">
              <a:cs typeface="Arial" charset="0"/>
            </a:endParaRPr>
          </a:p>
        </p:txBody>
      </p:sp>
      <p:sp>
        <p:nvSpPr>
          <p:cNvPr id="25603" name="Rectangle 3"/>
          <p:cNvSpPr>
            <a:spLocks noGrp="1" noChangeArrowheads="1"/>
          </p:cNvSpPr>
          <p:nvPr>
            <p:ph type="body" idx="1"/>
          </p:nvPr>
        </p:nvSpPr>
        <p:spPr/>
        <p:txBody>
          <a:bodyPr/>
          <a:lstStyle/>
          <a:p>
            <a:pPr eaLnBrk="1" hangingPunct="1">
              <a:buFontTx/>
              <a:buNone/>
            </a:pPr>
            <a:r>
              <a:rPr lang="fa-IR" altLang="en-US" smtClean="0">
                <a:cs typeface="Arial" charset="0"/>
              </a:rPr>
              <a:t>نفروپاتی دیابتی به بیماری کلیوی ثانوی دیابت گفته می شود. در اثر بیماری دیابت کلیه ها دچار اختلال در عملکرد شده و پروتئین دفع می کنند. همچنین کلیه ها دچار تغییرات ساختمانی و اختلال عملکرد می شوند.</a:t>
            </a:r>
            <a:r>
              <a:rPr lang="en-US" altLang="en-US" smtClean="0"/>
              <a:t> </a:t>
            </a:r>
          </a:p>
        </p:txBody>
      </p:sp>
    </p:spTree>
    <p:extLst>
      <p:ext uri="{BB962C8B-B14F-4D97-AF65-F5344CB8AC3E}">
        <p14:creationId xmlns:p14="http://schemas.microsoft.com/office/powerpoint/2010/main" val="3290870055"/>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fa-IR" altLang="en-US" b="1" smtClean="0">
                <a:cs typeface="Arial" charset="0"/>
              </a:rPr>
              <a:t>نفروپاتی دیابتی</a:t>
            </a:r>
            <a:r>
              <a:rPr lang="fa-IR" altLang="en-US" smtClean="0">
                <a:cs typeface="Arial" charset="0"/>
              </a:rPr>
              <a:t> :</a:t>
            </a:r>
            <a:endParaRPr lang="en-US" altLang="en-US" smtClean="0">
              <a:cs typeface="Arial" charset="0"/>
            </a:endParaRPr>
          </a:p>
        </p:txBody>
      </p:sp>
      <p:sp>
        <p:nvSpPr>
          <p:cNvPr id="26627" name="Rectangle 3"/>
          <p:cNvSpPr>
            <a:spLocks noGrp="1" noChangeArrowheads="1"/>
          </p:cNvSpPr>
          <p:nvPr>
            <p:ph type="body" idx="1"/>
          </p:nvPr>
        </p:nvSpPr>
        <p:spPr>
          <a:xfrm>
            <a:off x="0" y="1341438"/>
            <a:ext cx="8893175" cy="4751387"/>
          </a:xfrm>
        </p:spPr>
        <p:txBody>
          <a:bodyPr/>
          <a:lstStyle/>
          <a:p>
            <a:pPr eaLnBrk="1" hangingPunct="1">
              <a:buFontTx/>
              <a:buNone/>
            </a:pPr>
            <a:r>
              <a:rPr lang="fa-IR" altLang="en-US" dirty="0" smtClean="0">
                <a:cs typeface="Arial" charset="0"/>
              </a:rPr>
              <a:t>دیابت کنترل نشده برای مدت طولانی باعث آسیب به بسیاری از بافت های بدن می­شود یکی از جاهایی که در اثر دیابت آسیب جدی می بیند کلیه است. کلیه ها از واحد هایی به نام نفرون درست شده اند. سر هر نفرون را گلومرول می گویند که حاوی عروق ریزکلیه است. در اثر دیابت جدار گلومرول ها ضخیم می شوند و آسیب می بیند گلومرول جایی است که خون فیلتر شده تا ادرار را تشکیل دهد. گلومرول  مانند یک صافی عمل می کند و به همه مواد  اجازه عبور از خون و ورود به نفرون را نمی دهد از جمله این مواد پروتئین است .</a:t>
            </a:r>
          </a:p>
        </p:txBody>
      </p:sp>
    </p:spTree>
    <p:extLst>
      <p:ext uri="{BB962C8B-B14F-4D97-AF65-F5344CB8AC3E}">
        <p14:creationId xmlns:p14="http://schemas.microsoft.com/office/powerpoint/2010/main" val="2360514257"/>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fa-IR" altLang="en-US" b="1" smtClean="0">
                <a:cs typeface="Arial" charset="0"/>
              </a:rPr>
              <a:t>نفروپاتی دیابتی</a:t>
            </a:r>
            <a:r>
              <a:rPr lang="fa-IR" altLang="en-US" smtClean="0">
                <a:cs typeface="Arial" charset="0"/>
              </a:rPr>
              <a:t> :</a:t>
            </a:r>
            <a:endParaRPr lang="en-US" altLang="en-US" smtClean="0">
              <a:cs typeface="Arial" charset="0"/>
            </a:endParaRPr>
          </a:p>
        </p:txBody>
      </p:sp>
      <p:sp>
        <p:nvSpPr>
          <p:cNvPr id="27651" name="Rectangle 3"/>
          <p:cNvSpPr>
            <a:spLocks noGrp="1" noChangeArrowheads="1"/>
          </p:cNvSpPr>
          <p:nvPr>
            <p:ph type="body" idx="1"/>
          </p:nvPr>
        </p:nvSpPr>
        <p:spPr>
          <a:xfrm>
            <a:off x="0" y="981075"/>
            <a:ext cx="8893175" cy="5256213"/>
          </a:xfrm>
        </p:spPr>
        <p:txBody>
          <a:bodyPr/>
          <a:lstStyle/>
          <a:p>
            <a:pPr eaLnBrk="1" hangingPunct="1">
              <a:lnSpc>
                <a:spcPct val="80000"/>
              </a:lnSpc>
              <a:buFontTx/>
              <a:buNone/>
            </a:pPr>
            <a:r>
              <a:rPr lang="fa-IR" altLang="en-US" sz="2800" dirty="0" smtClean="0">
                <a:cs typeface="Arial" charset="0"/>
              </a:rPr>
              <a:t>در اثر دیابت و آسیب به گلومرول ها هم سرعت تشکیل ادرار کاهش می یابد و هم پروتئین ها در ادرار دفع می شود.</a:t>
            </a:r>
          </a:p>
          <a:p>
            <a:pPr eaLnBrk="1" hangingPunct="1">
              <a:lnSpc>
                <a:spcPct val="80000"/>
              </a:lnSpc>
              <a:buFontTx/>
              <a:buNone/>
            </a:pPr>
            <a:r>
              <a:rPr lang="fa-IR" altLang="en-US" sz="2800" dirty="0" smtClean="0">
                <a:cs typeface="Arial" charset="0"/>
              </a:rPr>
              <a:t>دفع پروتئین در ادرار بیماران دیابتی معمولا 10-5 سال قبل از علائم کلیوی بیماری دیابت رخ می دهد.</a:t>
            </a:r>
          </a:p>
          <a:p>
            <a:pPr eaLnBrk="1" hangingPunct="1">
              <a:lnSpc>
                <a:spcPct val="80000"/>
              </a:lnSpc>
              <a:buFontTx/>
              <a:buNone/>
            </a:pPr>
            <a:r>
              <a:rPr lang="fa-IR" altLang="en-US" sz="2800" dirty="0" smtClean="0">
                <a:cs typeface="Arial" charset="0"/>
              </a:rPr>
              <a:t>نفروپاتی دیابتی معمولا همراه با پرفشاری خون است. همچنین نفروپاتی دیابتی به تدریج باعث ایجاد اختلالی به نام سندروم نفروتیک می شود.  سندروم نفروتیک با دفع مقادیر زیاد پروتئین در ادرار و نیز نارسایی مزمن است کلیه مشخص می شود در نهایت  نفروپاتی دیابتی باعث بیماری پیشرفته و غیرقابل برگشت کلیه می شود در حدود 30-20 درصد بیماران دیابتی نوع 1یا 2 در نهایت مبتلا به نفروپاتی دیابتی خواهند شد. مبتلایان به دیابت نوع 2 نسبت به نوع 1 کمتر به بیماری پیشرفته کلیوی مرحله آخر  دچار می شوند. 20درصد مبتلایان به دیابت نوع 2 بعد از 20 سال دچار بیماری کلیوی مرحله آخر می شوند در حالیکه  این مقدار در دیابت نوع 1،  75 درصد است.</a:t>
            </a:r>
          </a:p>
          <a:p>
            <a:pPr eaLnBrk="1" hangingPunct="1">
              <a:lnSpc>
                <a:spcPct val="80000"/>
              </a:lnSpc>
            </a:pPr>
            <a:endParaRPr lang="en-US" altLang="en-US" sz="2800" dirty="0" smtClean="0"/>
          </a:p>
        </p:txBody>
      </p:sp>
    </p:spTree>
    <p:extLst>
      <p:ext uri="{BB962C8B-B14F-4D97-AF65-F5344CB8AC3E}">
        <p14:creationId xmlns:p14="http://schemas.microsoft.com/office/powerpoint/2010/main" val="673586846"/>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fa-IR" altLang="en-US" b="1" smtClean="0">
                <a:cs typeface="Arial" charset="0"/>
              </a:rPr>
              <a:t>نفروپاتی دیابتی</a:t>
            </a:r>
            <a:r>
              <a:rPr lang="fa-IR" altLang="en-US" smtClean="0">
                <a:cs typeface="Arial" charset="0"/>
              </a:rPr>
              <a:t> :</a:t>
            </a:r>
            <a:endParaRPr lang="en-US" altLang="en-US" smtClean="0">
              <a:cs typeface="Arial" charset="0"/>
            </a:endParaRPr>
          </a:p>
        </p:txBody>
      </p:sp>
      <p:sp>
        <p:nvSpPr>
          <p:cNvPr id="28675" name="Rectangle 3"/>
          <p:cNvSpPr>
            <a:spLocks noGrp="1" noChangeArrowheads="1"/>
          </p:cNvSpPr>
          <p:nvPr>
            <p:ph type="body" idx="1"/>
          </p:nvPr>
        </p:nvSpPr>
        <p:spPr/>
        <p:txBody>
          <a:bodyPr/>
          <a:lstStyle/>
          <a:p>
            <a:pPr eaLnBrk="1" hangingPunct="1">
              <a:lnSpc>
                <a:spcPct val="80000"/>
              </a:lnSpc>
              <a:buFontTx/>
              <a:buNone/>
            </a:pPr>
            <a:r>
              <a:rPr lang="fa-IR" altLang="en-US" sz="2800" smtClean="0">
                <a:cs typeface="Arial" charset="0"/>
              </a:rPr>
              <a:t>در آغاز بیماری دیابت کلیه ها زیاد آب دفع می کنند و فرد دچار پرنوشی و ادرار زیاد می شود اما بعد از آنکه بیماری دیابت باعث آسیب کلیه ها شد میزان  ادرار کم می شود و دفع  پرئتئین در ادرار به تدریج زیاد می شود.</a:t>
            </a:r>
          </a:p>
          <a:p>
            <a:pPr eaLnBrk="1" hangingPunct="1">
              <a:lnSpc>
                <a:spcPct val="80000"/>
              </a:lnSpc>
              <a:buFontTx/>
              <a:buNone/>
            </a:pPr>
            <a:r>
              <a:rPr lang="fa-IR" altLang="en-US" sz="2800" smtClean="0">
                <a:cs typeface="Arial" charset="0"/>
              </a:rPr>
              <a:t>پیشگیری:</a:t>
            </a:r>
          </a:p>
          <a:p>
            <a:pPr eaLnBrk="1" hangingPunct="1">
              <a:lnSpc>
                <a:spcPct val="80000"/>
              </a:lnSpc>
              <a:buFontTx/>
              <a:buNone/>
            </a:pPr>
            <a:r>
              <a:rPr lang="fa-IR" altLang="en-US" sz="2800" smtClean="0">
                <a:cs typeface="Arial" charset="0"/>
              </a:rPr>
              <a:t> در مراحل اولیه گرفتاری کلیوی دربیماران دیابتی و زمانی که دفع پروتئین هنوز کم است کنترل دقیق قند خون و کنترل فشارخون می تواند از پیشرفت بیماری به سمت نارسایی کلیوی پیشرفته جلوگیری کند حتی سبب بهبود آن شود.</a:t>
            </a:r>
          </a:p>
          <a:p>
            <a:pPr eaLnBrk="1" hangingPunct="1">
              <a:lnSpc>
                <a:spcPct val="80000"/>
              </a:lnSpc>
              <a:buFontTx/>
              <a:buNone/>
            </a:pPr>
            <a:r>
              <a:rPr lang="fa-IR" altLang="en-US" sz="2800" smtClean="0">
                <a:cs typeface="Arial" charset="0"/>
              </a:rPr>
              <a:t>در مراحل پیشرفته تر که دفع پروتئین زیاد شد معمولا کنترل دقیق خون محدودیت مصرف پروتئین کنترل فشار در کند شدن روند بیماری موثر است اما روند بیماری را متوقف نخواهد کرد.</a:t>
            </a:r>
            <a:endParaRPr lang="en-US" altLang="en-US" sz="2800" smtClean="0">
              <a:cs typeface="Arial" charset="0"/>
            </a:endParaRPr>
          </a:p>
          <a:p>
            <a:pPr eaLnBrk="1" hangingPunct="1">
              <a:lnSpc>
                <a:spcPct val="80000"/>
              </a:lnSpc>
            </a:pPr>
            <a:endParaRPr lang="en-US" altLang="en-US" sz="2800" smtClean="0"/>
          </a:p>
        </p:txBody>
      </p:sp>
    </p:spTree>
    <p:extLst>
      <p:ext uri="{BB962C8B-B14F-4D97-AF65-F5344CB8AC3E}">
        <p14:creationId xmlns:p14="http://schemas.microsoft.com/office/powerpoint/2010/main" val="309939599"/>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fa-IR" altLang="en-US" b="1" smtClean="0">
                <a:cs typeface="Arial" charset="0"/>
              </a:rPr>
              <a:t>نفروپاتی دیابتی</a:t>
            </a:r>
            <a:endParaRPr lang="en-US" altLang="en-US" b="1" smtClean="0">
              <a:cs typeface="Arial" charset="0"/>
            </a:endParaRPr>
          </a:p>
        </p:txBody>
      </p:sp>
      <p:sp>
        <p:nvSpPr>
          <p:cNvPr id="29699" name="Rectangle 3"/>
          <p:cNvSpPr>
            <a:spLocks noGrp="1" noChangeArrowheads="1"/>
          </p:cNvSpPr>
          <p:nvPr>
            <p:ph type="body" idx="1"/>
          </p:nvPr>
        </p:nvSpPr>
        <p:spPr>
          <a:xfrm>
            <a:off x="0" y="908050"/>
            <a:ext cx="9144000" cy="5616575"/>
          </a:xfrm>
        </p:spPr>
        <p:txBody>
          <a:bodyPr/>
          <a:lstStyle/>
          <a:p>
            <a:pPr eaLnBrk="1" hangingPunct="1">
              <a:lnSpc>
                <a:spcPct val="90000"/>
              </a:lnSpc>
              <a:buFontTx/>
              <a:buNone/>
            </a:pPr>
            <a:r>
              <a:rPr lang="fa-IR" altLang="en-US" sz="3600" smtClean="0">
                <a:cs typeface="Arial" charset="0"/>
              </a:rPr>
              <a:t>علائم ونشانه ها:</a:t>
            </a:r>
          </a:p>
          <a:p>
            <a:pPr eaLnBrk="1" hangingPunct="1">
              <a:lnSpc>
                <a:spcPct val="90000"/>
              </a:lnSpc>
            </a:pPr>
            <a:r>
              <a:rPr lang="fa-IR" altLang="en-US" smtClean="0">
                <a:cs typeface="Arial" charset="0"/>
              </a:rPr>
              <a:t>ورم کردن صورت، اندام ها(  پا)</a:t>
            </a:r>
          </a:p>
          <a:p>
            <a:pPr eaLnBrk="1" hangingPunct="1">
              <a:lnSpc>
                <a:spcPct val="90000"/>
              </a:lnSpc>
            </a:pPr>
            <a:r>
              <a:rPr lang="fa-IR" altLang="en-US" smtClean="0">
                <a:cs typeface="Arial" charset="0"/>
              </a:rPr>
              <a:t>اضافه وزن غیر ارادی</a:t>
            </a:r>
          </a:p>
          <a:p>
            <a:pPr eaLnBrk="1" hangingPunct="1">
              <a:lnSpc>
                <a:spcPct val="90000"/>
              </a:lnSpc>
            </a:pPr>
            <a:r>
              <a:rPr lang="fa-IR" altLang="en-US" smtClean="0">
                <a:cs typeface="Arial" charset="0"/>
              </a:rPr>
              <a:t>کاهش اشتها (بخاطر از دست دادن پروتئین و مصرف پروتئین عضلات )</a:t>
            </a:r>
          </a:p>
          <a:p>
            <a:pPr eaLnBrk="1" hangingPunct="1">
              <a:lnSpc>
                <a:spcPct val="90000"/>
              </a:lnSpc>
            </a:pPr>
            <a:r>
              <a:rPr lang="fa-IR" altLang="en-US" smtClean="0">
                <a:cs typeface="Arial" charset="0"/>
              </a:rPr>
              <a:t>تهوع و استفراغ</a:t>
            </a:r>
          </a:p>
          <a:p>
            <a:pPr eaLnBrk="1" hangingPunct="1">
              <a:lnSpc>
                <a:spcPct val="90000"/>
              </a:lnSpc>
            </a:pPr>
            <a:r>
              <a:rPr lang="fa-IR" altLang="en-US" smtClean="0">
                <a:cs typeface="Arial" charset="0"/>
              </a:rPr>
              <a:t>خستگی حال عمومی بد، سردرد،  سکسکه­های مکرر و خارش بدن</a:t>
            </a:r>
          </a:p>
          <a:p>
            <a:pPr eaLnBrk="1" hangingPunct="1">
              <a:lnSpc>
                <a:spcPct val="90000"/>
              </a:lnSpc>
            </a:pPr>
            <a:r>
              <a:rPr lang="fa-IR" altLang="en-US" smtClean="0">
                <a:cs typeface="Arial" charset="0"/>
              </a:rPr>
              <a:t>فشار خون بالا</a:t>
            </a:r>
          </a:p>
          <a:p>
            <a:pPr eaLnBrk="1" hangingPunct="1">
              <a:lnSpc>
                <a:spcPct val="90000"/>
              </a:lnSpc>
            </a:pPr>
            <a:r>
              <a:rPr lang="fa-IR" altLang="en-US" smtClean="0">
                <a:cs typeface="Arial" charset="0"/>
              </a:rPr>
              <a:t>تشنگی، پر نوشی، زیاد ادرار کردن در مراحل ابتدایی بیماری</a:t>
            </a:r>
          </a:p>
          <a:p>
            <a:pPr eaLnBrk="1" hangingPunct="1">
              <a:lnSpc>
                <a:spcPct val="90000"/>
              </a:lnSpc>
              <a:buFontTx/>
              <a:buNone/>
            </a:pPr>
            <a:endParaRPr lang="en-US" altLang="en-US" smtClean="0">
              <a:cs typeface="Arial" charset="0"/>
            </a:endParaRPr>
          </a:p>
        </p:txBody>
      </p:sp>
    </p:spTree>
    <p:extLst>
      <p:ext uri="{BB962C8B-B14F-4D97-AF65-F5344CB8AC3E}">
        <p14:creationId xmlns:p14="http://schemas.microsoft.com/office/powerpoint/2010/main" val="2725780111"/>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fa-IR" altLang="en-US" b="1" smtClean="0">
                <a:cs typeface="Arial" charset="0"/>
              </a:rPr>
              <a:t>نفروپاتی دیابتی</a:t>
            </a:r>
            <a:endParaRPr lang="en-US" altLang="en-US" b="1" smtClean="0">
              <a:cs typeface="Arial" charset="0"/>
            </a:endParaRPr>
          </a:p>
        </p:txBody>
      </p:sp>
      <p:sp>
        <p:nvSpPr>
          <p:cNvPr id="30723" name="Rectangle 3"/>
          <p:cNvSpPr>
            <a:spLocks noGrp="1" noChangeArrowheads="1"/>
          </p:cNvSpPr>
          <p:nvPr>
            <p:ph type="body" idx="1"/>
          </p:nvPr>
        </p:nvSpPr>
        <p:spPr/>
        <p:txBody>
          <a:bodyPr/>
          <a:lstStyle/>
          <a:p>
            <a:pPr eaLnBrk="1" hangingPunct="1">
              <a:buFontTx/>
              <a:buNone/>
            </a:pPr>
            <a:r>
              <a:rPr lang="fa-IR" altLang="en-US" sz="2800" smtClean="0">
                <a:cs typeface="Arial" charset="0"/>
              </a:rPr>
              <a:t>فشار خون (بالاتر از 140میلی متر جیوه ) بالا عامل اصلی پیدایش بیماری های کلیوی در مبتلایان به دیابت است  </a:t>
            </a:r>
          </a:p>
          <a:p>
            <a:pPr eaLnBrk="1" hangingPunct="1">
              <a:buFontTx/>
              <a:buNone/>
            </a:pPr>
            <a:r>
              <a:rPr lang="fa-IR" altLang="en-US" sz="2800" smtClean="0">
                <a:cs typeface="Arial" charset="0"/>
              </a:rPr>
              <a:t>رعایت یک رژیم غذایی با پروتئین کم در دیابتی های مبتلا به مشکلات کلیوی مفید است.</a:t>
            </a:r>
          </a:p>
          <a:p>
            <a:pPr eaLnBrk="1" hangingPunct="1">
              <a:buFontTx/>
              <a:buNone/>
            </a:pPr>
            <a:r>
              <a:rPr lang="fa-IR" altLang="en-US" sz="2800" smtClean="0">
                <a:cs typeface="Arial" charset="0"/>
              </a:rPr>
              <a:t>اندازه گیری مقدار کراتینین سرم و نیتروژن اوره خون برای فهمیدن میزان آسیب کلیوی و نارسایی کلیوی صورت می گیرد با پیشرفت نارسایی کلیوی مقدار کراتینین سرم و نیتروژن اوره خون بالا می رود</a:t>
            </a:r>
          </a:p>
          <a:p>
            <a:pPr eaLnBrk="1" hangingPunct="1">
              <a:buFontTx/>
              <a:buNone/>
            </a:pPr>
            <a:r>
              <a:rPr lang="fa-IR" altLang="en-US" sz="2800" smtClean="0">
                <a:cs typeface="Arial" charset="0"/>
              </a:rPr>
              <a:t>تشخیص :آزمایش نمونه ادرار و بررسی پروتئین در ادرار صورت می گیرد.</a:t>
            </a:r>
            <a:endParaRPr lang="en-US" altLang="en-US" sz="2800" smtClean="0">
              <a:cs typeface="Arial" charset="0"/>
            </a:endParaRPr>
          </a:p>
        </p:txBody>
      </p:sp>
    </p:spTree>
    <p:extLst>
      <p:ext uri="{BB962C8B-B14F-4D97-AF65-F5344CB8AC3E}">
        <p14:creationId xmlns:p14="http://schemas.microsoft.com/office/powerpoint/2010/main" val="4149978279"/>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fa-IR" altLang="en-US" dirty="0" smtClean="0"/>
              <a:t>نوروپاتی</a:t>
            </a:r>
            <a:endParaRPr lang="en-US" altLang="en-US" dirty="0" smtClean="0"/>
          </a:p>
        </p:txBody>
      </p:sp>
      <p:sp>
        <p:nvSpPr>
          <p:cNvPr id="33795" name="Content Placeholder 2"/>
          <p:cNvSpPr>
            <a:spLocks noGrp="1"/>
          </p:cNvSpPr>
          <p:nvPr>
            <p:ph idx="1"/>
          </p:nvPr>
        </p:nvSpPr>
        <p:spPr/>
        <p:txBody>
          <a:bodyPr/>
          <a:lstStyle/>
          <a:p>
            <a:r>
              <a:rPr lang="fa-IR" altLang="en-US" dirty="0" smtClean="0"/>
              <a:t>50% بیماران دیابتیک دچار نوروپاتی میشوند.</a:t>
            </a:r>
          </a:p>
          <a:p>
            <a:r>
              <a:rPr lang="fa-IR" altLang="en-US" dirty="0" smtClean="0"/>
              <a:t>فاکتورهای خطر :طول مدت ،عدم کنترل قند؛فشار خون بالا،سیگار، بالا بودن</a:t>
            </a:r>
            <a:r>
              <a:rPr lang="en-US" altLang="en-US" dirty="0" smtClean="0"/>
              <a:t>TG</a:t>
            </a:r>
            <a:r>
              <a:rPr lang="fa-IR" altLang="en-US" dirty="0" smtClean="0"/>
              <a:t> و وزن بالای بیمار</a:t>
            </a:r>
          </a:p>
          <a:p>
            <a:r>
              <a:rPr lang="fa-IR" altLang="en-US" dirty="0" smtClean="0"/>
              <a:t>شایعترین شکل درگیری پلی نوروپاتی قرینه اندام ها می باشد.ولی درگیری اتونوم ورادیکولوپاتی وپلی رادیکولوپاتی ومنو رادیکولوپاتی هم دیده میشود.</a:t>
            </a:r>
          </a:p>
          <a:p>
            <a:r>
              <a:rPr lang="fa-IR" altLang="en-US" dirty="0" smtClean="0"/>
              <a:t>جهت درمان عوامل خطر ساز کنترل شوند.</a:t>
            </a:r>
          </a:p>
          <a:p>
            <a:r>
              <a:rPr lang="fa-IR" altLang="en-US" dirty="0" smtClean="0"/>
              <a:t>دولوکسیتین وپره گابالین مورد تایید  </a:t>
            </a:r>
            <a:r>
              <a:rPr lang="en-US" altLang="en-US" dirty="0" smtClean="0"/>
              <a:t>ADA </a:t>
            </a:r>
            <a:r>
              <a:rPr lang="fa-IR" altLang="en-US" dirty="0" smtClean="0"/>
              <a:t> هست.</a:t>
            </a:r>
            <a:endParaRPr lang="en-US" altLang="en-US" dirty="0" smtClean="0"/>
          </a:p>
        </p:txBody>
      </p:sp>
    </p:spTree>
    <p:extLst>
      <p:ext uri="{BB962C8B-B14F-4D97-AF65-F5344CB8AC3E}">
        <p14:creationId xmlns:p14="http://schemas.microsoft.com/office/powerpoint/2010/main" val="212509811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383840"/>
          </a:xfrm>
          <a:prstGeom prst="rect">
            <a:avLst/>
          </a:prstGeom>
          <a:noFill/>
          <a:ln w="9525">
            <a:noFill/>
            <a:miter lim="800000"/>
            <a:headEnd/>
            <a:tailEnd/>
          </a:ln>
        </p:spPr>
      </p:pic>
    </p:spTree>
    <p:extLst>
      <p:ext uri="{BB962C8B-B14F-4D97-AF65-F5344CB8AC3E}">
        <p14:creationId xmlns:p14="http://schemas.microsoft.com/office/powerpoint/2010/main" val="5460649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dikcxfbxe09d8wy6w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163"/>
            <a:ext cx="896461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8804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638246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818671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40398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243039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820908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231711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870669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280754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51982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4" name="Picture 2"/>
          <p:cNvPicPr>
            <a:picLocks noGrp="1" noChangeAspect="1" noChangeArrowheads="1"/>
          </p:cNvPicPr>
          <p:nvPr>
            <p:ph idx="1"/>
          </p:nvPr>
        </p:nvPicPr>
        <p:blipFill>
          <a:blip r:embed="rId2" cstate="print"/>
          <a:srcRect/>
          <a:stretch>
            <a:fillRect/>
          </a:stretch>
        </p:blipFill>
        <p:spPr bwMode="auto">
          <a:xfrm>
            <a:off x="319807" y="304800"/>
            <a:ext cx="8747993" cy="5486400"/>
          </a:xfrm>
          <a:prstGeom prst="rect">
            <a:avLst/>
          </a:prstGeom>
          <a:noFill/>
          <a:ln w="9525">
            <a:noFill/>
            <a:miter lim="800000"/>
            <a:headEnd/>
            <a:tailEnd/>
          </a:ln>
        </p:spPr>
      </p:pic>
    </p:spTree>
    <p:extLst>
      <p:ext uri="{BB962C8B-B14F-4D97-AF65-F5344CB8AC3E}">
        <p14:creationId xmlns:p14="http://schemas.microsoft.com/office/powerpoint/2010/main" val="6110235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63163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281707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313588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940754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182045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54664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340794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73169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098" name="Picture 2"/>
          <p:cNvPicPr>
            <a:picLocks noGrp="1" noChangeAspect="1" noChangeArrowheads="1"/>
          </p:cNvPicPr>
          <p:nvPr>
            <p:ph idx="1"/>
          </p:nvPr>
        </p:nvPicPr>
        <p:blipFill>
          <a:blip r:embed="rId2" cstate="print"/>
          <a:srcRect/>
          <a:stretch>
            <a:fillRect/>
          </a:stretch>
        </p:blipFill>
        <p:spPr bwMode="auto">
          <a:xfrm>
            <a:off x="0" y="1"/>
            <a:ext cx="9144000" cy="6663962"/>
          </a:xfrm>
          <a:prstGeom prst="rect">
            <a:avLst/>
          </a:prstGeom>
          <a:noFill/>
          <a:ln w="9525">
            <a:noFill/>
            <a:miter lim="800000"/>
            <a:headEnd/>
            <a:tailEnd/>
          </a:ln>
        </p:spPr>
      </p:pic>
    </p:spTree>
    <p:extLst>
      <p:ext uri="{BB962C8B-B14F-4D97-AF65-F5344CB8AC3E}">
        <p14:creationId xmlns:p14="http://schemas.microsoft.com/office/powerpoint/2010/main" val="603228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122" name="Picture 2"/>
          <p:cNvPicPr>
            <a:picLocks noGrp="1" noChangeAspect="1" noChangeArrowheads="1"/>
          </p:cNvPicPr>
          <p:nvPr>
            <p:ph idx="1"/>
          </p:nvPr>
        </p:nvPicPr>
        <p:blipFill>
          <a:blip r:embed="rId2" cstate="print"/>
          <a:srcRect/>
          <a:stretch>
            <a:fillRect/>
          </a:stretch>
        </p:blipFill>
        <p:spPr bwMode="auto">
          <a:xfrm>
            <a:off x="1" y="0"/>
            <a:ext cx="9144000" cy="6892491"/>
          </a:xfrm>
          <a:prstGeom prst="rect">
            <a:avLst/>
          </a:prstGeom>
          <a:noFill/>
          <a:ln w="9525">
            <a:noFill/>
            <a:miter lim="800000"/>
            <a:headEnd/>
            <a:tailEnd/>
          </a:ln>
        </p:spPr>
      </p:pic>
    </p:spTree>
    <p:extLst>
      <p:ext uri="{BB962C8B-B14F-4D97-AF65-F5344CB8AC3E}">
        <p14:creationId xmlns:p14="http://schemas.microsoft.com/office/powerpoint/2010/main" val="1611806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fa-IR" altLang="en-US" b="1" dirty="0" smtClean="0">
                <a:cs typeface="Arial" charset="0"/>
              </a:rPr>
              <a:t>غربالگری دیابت شیرین غیر وابسته به انسولین</a:t>
            </a:r>
            <a:endParaRPr lang="en-US" altLang="en-US" b="1" dirty="0" smtClean="0">
              <a:cs typeface="Arial" charset="0"/>
            </a:endParaRPr>
          </a:p>
        </p:txBody>
      </p:sp>
      <p:sp>
        <p:nvSpPr>
          <p:cNvPr id="16387" name="Rectangle 3"/>
          <p:cNvSpPr>
            <a:spLocks noGrp="1" noChangeArrowheads="1"/>
          </p:cNvSpPr>
          <p:nvPr>
            <p:ph type="body" idx="1"/>
          </p:nvPr>
        </p:nvSpPr>
        <p:spPr/>
        <p:txBody>
          <a:bodyPr/>
          <a:lstStyle/>
          <a:p>
            <a:pPr eaLnBrk="1" hangingPunct="1"/>
            <a:r>
              <a:rPr lang="fa-IR" altLang="en-US" dirty="0" smtClean="0">
                <a:cs typeface="Arial" charset="0"/>
              </a:rPr>
              <a:t>برای غربالگری دیابت نوع دوم دو ساعت بعد از خوردن </a:t>
            </a:r>
            <a:r>
              <a:rPr lang="en-US" altLang="en-US" dirty="0" smtClean="0">
                <a:cs typeface="Arial" charset="0"/>
              </a:rPr>
              <a:t>75</a:t>
            </a:r>
            <a:r>
              <a:rPr lang="fa-IR" altLang="en-US" dirty="0" smtClean="0">
                <a:cs typeface="Arial" charset="0"/>
              </a:rPr>
              <a:t> گرم گلوکز مقدار قند خون را چک می کنند.  </a:t>
            </a:r>
          </a:p>
          <a:p>
            <a:pPr eaLnBrk="1" hangingPunct="1"/>
            <a:r>
              <a:rPr lang="fa-IR" altLang="en-US" dirty="0" smtClean="0">
                <a:cs typeface="Arial" charset="0"/>
              </a:rPr>
              <a:t>جمعیت هدف غربالگری:</a:t>
            </a:r>
          </a:p>
          <a:p>
            <a:pPr lvl="1" eaLnBrk="1" hangingPunct="1"/>
            <a:r>
              <a:rPr lang="fa-IR" altLang="en-US" dirty="0" smtClean="0">
                <a:cs typeface="Arial" charset="0"/>
              </a:rPr>
              <a:t>اشخاص بالای 40 سال</a:t>
            </a:r>
          </a:p>
          <a:p>
            <a:pPr lvl="1" eaLnBrk="1" hangingPunct="1"/>
            <a:r>
              <a:rPr lang="fa-IR" altLang="en-US" dirty="0" smtClean="0">
                <a:cs typeface="Arial" charset="0"/>
              </a:rPr>
              <a:t>افراد دارای سابقه خانوادگی مثبت</a:t>
            </a:r>
          </a:p>
          <a:p>
            <a:pPr lvl="1" eaLnBrk="1" hangingPunct="1"/>
            <a:r>
              <a:rPr lang="fa-IR" altLang="en-US" dirty="0" smtClean="0">
                <a:cs typeface="Arial" charset="0"/>
              </a:rPr>
              <a:t>افراد چاق</a:t>
            </a:r>
          </a:p>
          <a:p>
            <a:pPr lvl="1" eaLnBrk="1" hangingPunct="1"/>
            <a:r>
              <a:rPr lang="fa-IR" altLang="en-US" dirty="0" smtClean="0">
                <a:cs typeface="Arial" charset="0"/>
              </a:rPr>
              <a:t>خانم هایی که نوزادان بیشتر از 4کیلو بدنیا آورده­اند</a:t>
            </a:r>
          </a:p>
          <a:p>
            <a:pPr marL="457200" lvl="1" indent="0" eaLnBrk="1" hangingPunct="1">
              <a:buNone/>
            </a:pPr>
            <a:endParaRPr lang="en-US" altLang="en-US" dirty="0" smtClean="0">
              <a:cs typeface="Arial" charset="0"/>
            </a:endParaRPr>
          </a:p>
        </p:txBody>
      </p:sp>
    </p:spTree>
    <p:extLst>
      <p:ext uri="{BB962C8B-B14F-4D97-AF65-F5344CB8AC3E}">
        <p14:creationId xmlns:p14="http://schemas.microsoft.com/office/powerpoint/2010/main" val="89065721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Blue atom design template">
  <a:themeElements>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Blue atom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ue atom design templat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atom design templat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atom design templat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atom design templat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atom design templat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atom design templat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Blue atom design templat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Blue atom design templat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atom design templat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Blue atom design template">
  <a:themeElements>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Blue atom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ue atom design templat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atom design templat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atom design templat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atom design templat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atom design templat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atom design templat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Blue atom design templat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Blue atom design templat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atom design templat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Blue atom design template">
  <a:themeElements>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Blue atom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ue atom design templat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atom design templat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atom design templat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atom design templat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atom design templat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atom design templat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Blue atom design templat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Blue atom design templat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atom design templat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Blue atom design template">
  <a:themeElements>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Blue atom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ue atom design templat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atom design templat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atom design templat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atom design templat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atom design templat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atom design templat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Blue atom design templat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Blue atom design templat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atom design templat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Blue atom design template">
  <a:themeElements>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Blue atom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ue atom design templat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atom design templat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atom design templat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atom design templat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atom design templat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atom design templat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Blue atom design templat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Blue atom design templat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atom design templat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Blue atom design template">
  <a:themeElements>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Blue atom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ue atom design templat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atom design templat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atom design templat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atom design templat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atom design templat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atom design templat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Blue atom design templat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Blue atom design templat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atom design templat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Blue atom design template">
  <a:themeElements>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Blue atom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ue atom design templat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atom design templat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atom design templat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atom design templat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atom design templat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atom design templat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Blue atom design templat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Blue atom design templat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atom design templat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Blue atom design template">
  <a:themeElements>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Blue atom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ue atom design templat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atom design templat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atom design templat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atom design templat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atom design templat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atom design templat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Blue atom design templat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Blue atom design templat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atom design templat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Blue atom design template">
  <a:themeElements>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Blue atom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ue atom design templat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atom design templat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atom design templat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atom design templat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atom design templat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atom design templat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Blue atom design templat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Blue atom design templat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atom design templat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Blue atom design template">
  <a:themeElements>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Blue atom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ue atom design templat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atom design templat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atom design templat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atom design templat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atom design templat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atom design templat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Blue atom design templat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Blue atom design templat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atom design templat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ue atom design template">
  <a:themeElements>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Blue atom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ue atom design templat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atom design templat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atom design templat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atom design templat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atom design templat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atom design templat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Blue atom design templat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Blue atom design templat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atom design templat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ue atom design template">
  <a:themeElements>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Blue atom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ue atom design templat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atom design templat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atom design templat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atom design templat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atom design templat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atom design templat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Blue atom design templat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Blue atom design templat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atom design templat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ue atom design template">
  <a:themeElements>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Blue atom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ue atom design templat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atom design templat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atom design templat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atom design templat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atom design templat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atom design templat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Blue atom design templat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Blue atom design templat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atom design templat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ue atom design template">
  <a:themeElements>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Blue atom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ue atom design templat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atom design templat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atom design templat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atom design templat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atom design templat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atom design templat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Blue atom design templat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Blue atom design templat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atom design templat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lue atom design template">
  <a:themeElements>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Blue atom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ue atom design templat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atom design templat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atom design templat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atom design templat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atom design templat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atom design templat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Blue atom design templat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Blue atom design templat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atom design templat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Blue atom design template">
  <a:themeElements>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Blue atom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ue atom design templat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atom design templat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atom design templat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atom design templat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atom design templat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atom design templat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Blue atom design templat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Blue atom design templat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atom design templat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Blue atom design template">
  <a:themeElements>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Blue atom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ue atom design templat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atom design templat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atom design templat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atom design templat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atom design templat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atom design templat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Blue atom design templat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Blue atom design templat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atom design templat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Blue atom design template">
  <a:themeElements>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Blue atom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ue atom design templat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atom design templat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atom design templat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atom design templat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atom design templat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atom design templat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atom design templat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Blue atom design templat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Blue atom design templat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atom design templat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Blue atom design templat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250</TotalTime>
  <Words>1713</Words>
  <Application>Microsoft Office PowerPoint</Application>
  <PresentationFormat>On-screen Show (4:3)</PresentationFormat>
  <Paragraphs>129</Paragraphs>
  <Slides>67</Slides>
  <Notes>0</Notes>
  <HiddenSlides>0</HiddenSlides>
  <MMClips>0</MMClips>
  <ScaleCrop>false</ScaleCrop>
  <HeadingPairs>
    <vt:vector size="4" baseType="variant">
      <vt:variant>
        <vt:lpstr>Theme</vt:lpstr>
      </vt:variant>
      <vt:variant>
        <vt:i4>19</vt:i4>
      </vt:variant>
      <vt:variant>
        <vt:lpstr>Slide Titles</vt:lpstr>
      </vt:variant>
      <vt:variant>
        <vt:i4>67</vt:i4>
      </vt:variant>
    </vt:vector>
  </HeadingPairs>
  <TitlesOfParts>
    <vt:vector size="86" baseType="lpstr">
      <vt:lpstr>Office Theme</vt:lpstr>
      <vt:lpstr>Blue atom design template</vt:lpstr>
      <vt:lpstr>1_Blue atom design template</vt:lpstr>
      <vt:lpstr>2_Blue atom design template</vt:lpstr>
      <vt:lpstr>3_Blue atom design template</vt:lpstr>
      <vt:lpstr>4_Blue atom design template</vt:lpstr>
      <vt:lpstr>5_Blue atom design template</vt:lpstr>
      <vt:lpstr>6_Blue atom design template</vt:lpstr>
      <vt:lpstr>7_Blue atom design template</vt:lpstr>
      <vt:lpstr>8_Blue atom design template</vt:lpstr>
      <vt:lpstr>9_Blue atom design template</vt:lpstr>
      <vt:lpstr>10_Blue atom design template</vt:lpstr>
      <vt:lpstr>11_Blue atom design template</vt:lpstr>
      <vt:lpstr>12_Blue atom design template</vt:lpstr>
      <vt:lpstr>13_Blue atom design template</vt:lpstr>
      <vt:lpstr>14_Blue atom design template</vt:lpstr>
      <vt:lpstr>15_Blue atom design template</vt:lpstr>
      <vt:lpstr>16_Blue atom design template</vt:lpstr>
      <vt:lpstr>18_Blue atom design template</vt:lpstr>
      <vt:lpstr>بنام خدا</vt:lpstr>
      <vt:lpstr>دیابت</vt:lpstr>
      <vt:lpstr>دیابت شیرین وابسته به انسولین</vt:lpstr>
      <vt:lpstr>دیابت شیرین غیر وابسته به انسولین</vt:lpstr>
      <vt:lpstr>PowerPoint Presentation</vt:lpstr>
      <vt:lpstr>PowerPoint Presentation</vt:lpstr>
      <vt:lpstr>PowerPoint Presentation</vt:lpstr>
      <vt:lpstr>PowerPoint Presentation</vt:lpstr>
      <vt:lpstr>غربالگری دیابت شیرین غیر وابسته به انسولین</vt:lpstr>
      <vt:lpstr>شایعترین علائم دیابت شیرین </vt:lpstr>
      <vt:lpstr>مهمترین عوامل خطر ساز </vt:lpstr>
      <vt:lpstr> پیشگیری از دیابت نوع دو                 </vt:lpstr>
      <vt:lpstr>دیابت بارداری </vt:lpstr>
      <vt:lpstr>دیابت بارداری</vt:lpstr>
      <vt:lpstr>اهداف درمانی دیابت</vt:lpstr>
      <vt:lpstr>درمان </vt:lpstr>
      <vt:lpstr>PowerPoint Presentation</vt:lpstr>
      <vt:lpstr>عوارض دیابت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رتینو پاتی دیابتی </vt:lpstr>
      <vt:lpstr>رتینو پاتی دیابتی</vt:lpstr>
      <vt:lpstr>نفروپاتی دیابتی :</vt:lpstr>
      <vt:lpstr>نفروپاتی دیابتی :</vt:lpstr>
      <vt:lpstr>نفروپاتی دیابتی :</vt:lpstr>
      <vt:lpstr>نفروپاتی دیابتی :</vt:lpstr>
      <vt:lpstr>نفروپاتی دیابتی</vt:lpstr>
      <vt:lpstr>نفروپاتی دیابتی</vt:lpstr>
      <vt:lpstr>نوروپاتی</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Sepid</dc:creator>
  <cp:lastModifiedBy>Sepid</cp:lastModifiedBy>
  <cp:revision>24</cp:revision>
  <dcterms:created xsi:type="dcterms:W3CDTF">2006-08-16T00:00:00Z</dcterms:created>
  <dcterms:modified xsi:type="dcterms:W3CDTF">2021-06-16T22:25:59Z</dcterms:modified>
</cp:coreProperties>
</file>