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7" r:id="rId3"/>
    <p:sldId id="258" r:id="rId4"/>
    <p:sldId id="260" r:id="rId5"/>
    <p:sldId id="259" r:id="rId6"/>
    <p:sldId id="263" r:id="rId7"/>
    <p:sldId id="277" r:id="rId8"/>
    <p:sldId id="305" r:id="rId9"/>
    <p:sldId id="264" r:id="rId10"/>
    <p:sldId id="265" r:id="rId11"/>
    <p:sldId id="266" r:id="rId12"/>
    <p:sldId id="267" r:id="rId13"/>
    <p:sldId id="306" r:id="rId14"/>
    <p:sldId id="268" r:id="rId15"/>
    <p:sldId id="269" r:id="rId16"/>
    <p:sldId id="307" r:id="rId17"/>
    <p:sldId id="308" r:id="rId18"/>
    <p:sldId id="309" r:id="rId19"/>
    <p:sldId id="311" r:id="rId20"/>
    <p:sldId id="310" r:id="rId21"/>
    <p:sldId id="281" r:id="rId22"/>
    <p:sldId id="282" r:id="rId23"/>
    <p:sldId id="283" r:id="rId24"/>
    <p:sldId id="279" r:id="rId25"/>
    <p:sldId id="284" r:id="rId26"/>
    <p:sldId id="312" r:id="rId27"/>
    <p:sldId id="314" r:id="rId28"/>
    <p:sldId id="315" r:id="rId29"/>
    <p:sldId id="316" r:id="rId30"/>
    <p:sldId id="275" r:id="rId31"/>
    <p:sldId id="276" r:id="rId32"/>
    <p:sldId id="317" r:id="rId33"/>
    <p:sldId id="288" r:id="rId34"/>
    <p:sldId id="318" r:id="rId35"/>
    <p:sldId id="289" r:id="rId36"/>
    <p:sldId id="319" r:id="rId37"/>
    <p:sldId id="320" r:id="rId38"/>
    <p:sldId id="304" r:id="rId39"/>
    <p:sldId id="32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FF33"/>
    <a:srgbClr val="FF66FF"/>
    <a:srgbClr val="FC10EB"/>
    <a:srgbClr val="006C31"/>
    <a:srgbClr val="00823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7" d="100"/>
          <a:sy n="47" d="100"/>
        </p:scale>
        <p:origin x="-658"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201.jpeg"/><Relationship Id="rId1" Type="http://schemas.openxmlformats.org/officeDocument/2006/relationships/image" Target="../media/image19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31.jpeg"/><Relationship Id="rId1" Type="http://schemas.openxmlformats.org/officeDocument/2006/relationships/image" Target="../media/image2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E32D6-09BD-4455-B6DE-8E2C0C7AC6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653C71-D801-4E77-BBC9-8C5CBF44EB8F}">
      <dgm:prSet phldrT="[Text]"/>
      <dgm:spPr/>
      <dgm:t>
        <a:bodyPr/>
        <a:lstStyle/>
        <a:p>
          <a:r>
            <a:rPr lang="fa-IR" dirty="0" smtClean="0">
              <a:cs typeface="B Zar" pitchFamily="2" charset="-78"/>
            </a:rPr>
            <a:t>کمتر</a:t>
          </a:r>
          <a:r>
            <a:rPr lang="fa-IR" baseline="0" dirty="0" smtClean="0">
              <a:cs typeface="B Zar" pitchFamily="2" charset="-78"/>
            </a:rPr>
            <a:t> از 1000 گرم</a:t>
          </a:r>
          <a:endParaRPr lang="en-US" dirty="0"/>
        </a:p>
      </dgm:t>
    </dgm:pt>
    <dgm:pt modelId="{67CD84C1-93BE-4AA8-A870-58302F6E85B5}" type="parTrans" cxnId="{3F1AFB7D-8729-48FC-8C35-E382CD05D405}">
      <dgm:prSet/>
      <dgm:spPr/>
      <dgm:t>
        <a:bodyPr/>
        <a:lstStyle/>
        <a:p>
          <a:endParaRPr lang="en-US"/>
        </a:p>
      </dgm:t>
    </dgm:pt>
    <dgm:pt modelId="{179532BF-9425-4B0E-BCCB-C3A9C7050508}" type="sibTrans" cxnId="{3F1AFB7D-8729-48FC-8C35-E382CD05D405}">
      <dgm:prSet/>
      <dgm:spPr/>
      <dgm:t>
        <a:bodyPr/>
        <a:lstStyle/>
        <a:p>
          <a:endParaRPr lang="en-US"/>
        </a:p>
      </dgm:t>
    </dgm:pt>
    <dgm:pt modelId="{52852277-EC6D-4FDB-941F-0A54248137B2}">
      <dgm:prSet phldrT="[Text]"/>
      <dgm:spPr/>
      <dgm:t>
        <a:bodyPr/>
        <a:lstStyle/>
        <a:p>
          <a:r>
            <a:rPr lang="fa-IR" dirty="0" smtClean="0">
              <a:cs typeface="B Zar" pitchFamily="2" charset="-78"/>
            </a:rPr>
            <a:t>1500-1000 گرم</a:t>
          </a:r>
          <a:endParaRPr lang="en-US" dirty="0">
            <a:cs typeface="B Zar" pitchFamily="2" charset="-78"/>
          </a:endParaRPr>
        </a:p>
      </dgm:t>
    </dgm:pt>
    <dgm:pt modelId="{127FB453-69CB-4951-93C2-A830411AAA7A}" type="parTrans" cxnId="{5A2EE0E5-5CC9-402D-A4DA-4521AC8442A7}">
      <dgm:prSet/>
      <dgm:spPr/>
      <dgm:t>
        <a:bodyPr/>
        <a:lstStyle/>
        <a:p>
          <a:endParaRPr lang="en-US"/>
        </a:p>
      </dgm:t>
    </dgm:pt>
    <dgm:pt modelId="{43CA603E-2A3E-4595-AFBD-65F55628B889}" type="sibTrans" cxnId="{5A2EE0E5-5CC9-402D-A4DA-4521AC8442A7}">
      <dgm:prSet/>
      <dgm:spPr/>
      <dgm:t>
        <a:bodyPr/>
        <a:lstStyle/>
        <a:p>
          <a:endParaRPr lang="en-US"/>
        </a:p>
      </dgm:t>
    </dgm:pt>
    <dgm:pt modelId="{5CB10603-EA97-4B30-B4B6-2BC942FB5BA0}">
      <dgm:prSet phldrT="[Text]"/>
      <dgm:spPr/>
      <dgm:t>
        <a:bodyPr/>
        <a:lstStyle/>
        <a:p>
          <a:r>
            <a:rPr lang="fa-IR" dirty="0" smtClean="0">
              <a:cs typeface="B Zar" pitchFamily="2" charset="-78"/>
            </a:rPr>
            <a:t>2000-1500 گرم</a:t>
          </a:r>
          <a:endParaRPr lang="en-US" dirty="0">
            <a:cs typeface="B Zar" pitchFamily="2" charset="-78"/>
          </a:endParaRPr>
        </a:p>
      </dgm:t>
    </dgm:pt>
    <dgm:pt modelId="{A6340AC0-33C6-486D-BE60-7019B1099168}" type="parTrans" cxnId="{B57B5987-6421-46E2-B936-0B32FB670EFF}">
      <dgm:prSet/>
      <dgm:spPr/>
      <dgm:t>
        <a:bodyPr/>
        <a:lstStyle/>
        <a:p>
          <a:endParaRPr lang="en-US"/>
        </a:p>
      </dgm:t>
    </dgm:pt>
    <dgm:pt modelId="{8759B90B-E75F-4493-A310-9412AE8DB2F4}" type="sibTrans" cxnId="{B57B5987-6421-46E2-B936-0B32FB670EFF}">
      <dgm:prSet/>
      <dgm:spPr/>
      <dgm:t>
        <a:bodyPr/>
        <a:lstStyle/>
        <a:p>
          <a:endParaRPr lang="en-US"/>
        </a:p>
      </dgm:t>
    </dgm:pt>
    <dgm:pt modelId="{EB9A2BEA-F82E-4BD2-B54C-47D1B0D0AF02}">
      <dgm:prSet phldrT="[Text]"/>
      <dgm:spPr/>
      <dgm:t>
        <a:bodyPr/>
        <a:lstStyle/>
        <a:p>
          <a:r>
            <a:rPr lang="fa-IR" dirty="0" smtClean="0">
              <a:cs typeface="B Zar" pitchFamily="2" charset="-78"/>
            </a:rPr>
            <a:t>بیش از 2000 گرم</a:t>
          </a:r>
          <a:endParaRPr lang="en-US" dirty="0">
            <a:cs typeface="B Zar" pitchFamily="2" charset="-78"/>
          </a:endParaRPr>
        </a:p>
      </dgm:t>
    </dgm:pt>
    <dgm:pt modelId="{B5A1F426-4AC0-4F35-9BFA-E1AA300DF55D}" type="parTrans" cxnId="{48A614D0-CE13-4A34-A00E-EE70F0609368}">
      <dgm:prSet/>
      <dgm:spPr/>
    </dgm:pt>
    <dgm:pt modelId="{C8CDC1F9-1837-400C-8EC1-A9EBF79806C4}" type="sibTrans" cxnId="{48A614D0-CE13-4A34-A00E-EE70F0609368}">
      <dgm:prSet/>
      <dgm:spPr/>
    </dgm:pt>
    <dgm:pt modelId="{C88253D1-7108-4091-9FC8-06D5338C475C}">
      <dgm:prSet custT="1"/>
      <dgm:spPr/>
      <dgm:t>
        <a:bodyPr/>
        <a:lstStyle/>
        <a:p>
          <a:pPr rtl="1"/>
          <a:r>
            <a:rPr lang="fa-IR" sz="2000" dirty="0" smtClean="0">
              <a:cs typeface="B Zar" pitchFamily="2" charset="-78"/>
            </a:rPr>
            <a:t>هر یک تا دو وعده درمیان حجم شیر 1 میلی لیترافزایش می یابد تا حداکثر حجم مجاز</a:t>
          </a:r>
          <a:endParaRPr lang="en-US" sz="2000" dirty="0"/>
        </a:p>
      </dgm:t>
    </dgm:pt>
    <dgm:pt modelId="{BFED3CBC-161E-4DB0-82F4-8F3B1CBFF597}" type="parTrans" cxnId="{D112DFA1-DC89-46C3-8CB1-882BAF23149E}">
      <dgm:prSet/>
      <dgm:spPr/>
    </dgm:pt>
    <dgm:pt modelId="{F3DD31F2-2D1F-4E63-914A-50926F9BEC16}" type="sibTrans" cxnId="{D112DFA1-DC89-46C3-8CB1-882BAF23149E}">
      <dgm:prSet/>
      <dgm:spPr/>
    </dgm:pt>
    <dgm:pt modelId="{4DBA4AFC-5DCA-4996-A279-0E95F13837AC}">
      <dgm:prSet custT="1"/>
      <dgm:spPr/>
      <dgm:t>
        <a:bodyPr/>
        <a:lstStyle/>
        <a:p>
          <a:pPr rtl="1"/>
          <a:r>
            <a:rPr lang="fa-IR" sz="2000" dirty="0" smtClean="0">
              <a:cs typeface="B Zar" pitchFamily="2" charset="-78"/>
            </a:rPr>
            <a:t>هر یک وعده درمیان حجم شیر 1 میلی لیتر افزایش می یابد تا حداکثر حجم مجاز</a:t>
          </a:r>
          <a:endParaRPr lang="en-US" sz="2000" dirty="0"/>
        </a:p>
      </dgm:t>
    </dgm:pt>
    <dgm:pt modelId="{8880B75B-8CEE-40A4-AC4B-CDC19B708B87}" type="parTrans" cxnId="{BB643653-3D79-43B8-BE67-AFCAA3627904}">
      <dgm:prSet/>
      <dgm:spPr/>
    </dgm:pt>
    <dgm:pt modelId="{E5997066-8450-4B9D-9A1B-2ADC3E9FC703}" type="sibTrans" cxnId="{BB643653-3D79-43B8-BE67-AFCAA3627904}">
      <dgm:prSet/>
      <dgm:spPr/>
    </dgm:pt>
    <dgm:pt modelId="{6DE5BCC5-5C09-49BA-85C1-778D9A19681D}">
      <dgm:prSet custT="1"/>
      <dgm:spPr/>
      <dgm:t>
        <a:bodyPr/>
        <a:lstStyle/>
        <a:p>
          <a:pPr rtl="1"/>
          <a:r>
            <a:rPr lang="fa-IR" sz="2000" dirty="0" smtClean="0">
              <a:cs typeface="B Zar" pitchFamily="2" charset="-78"/>
            </a:rPr>
            <a:t>هر یک وعده در میان</a:t>
          </a:r>
          <a:r>
            <a:rPr lang="fa-IR" sz="2000" baseline="0" dirty="0" smtClean="0">
              <a:cs typeface="B Zar" pitchFamily="2" charset="-78"/>
            </a:rPr>
            <a:t> حجم شیر 2 میلی لیتر افزایش می یابد تا حداکثر حجم مجاز</a:t>
          </a:r>
          <a:endParaRPr lang="en-US" sz="2000" dirty="0"/>
        </a:p>
      </dgm:t>
    </dgm:pt>
    <dgm:pt modelId="{7FE96FA6-265A-42E9-AA4E-A38A14714DC0}" type="parTrans" cxnId="{EB2570DC-7E5B-4893-A5CF-79D31C85E80D}">
      <dgm:prSet/>
      <dgm:spPr/>
    </dgm:pt>
    <dgm:pt modelId="{BB31497C-1291-42CD-84D8-1E9477A045AD}" type="sibTrans" cxnId="{EB2570DC-7E5B-4893-A5CF-79D31C85E80D}">
      <dgm:prSet/>
      <dgm:spPr/>
    </dgm:pt>
    <dgm:pt modelId="{119C98A1-F62E-4F73-B96F-FE27D65CB8D7}">
      <dgm:prSet custT="1"/>
      <dgm:spPr/>
      <dgm:t>
        <a:bodyPr/>
        <a:lstStyle/>
        <a:p>
          <a:pPr rtl="1"/>
          <a:r>
            <a:rPr lang="fa-IR" sz="2000" dirty="0" smtClean="0">
              <a:cs typeface="B Zar" pitchFamily="2" charset="-78"/>
            </a:rPr>
            <a:t>هر یک وعده در میان حجم شیر 5-3 میلی لیتر افزایش می یابد تا حداکثر حجم مجاز</a:t>
          </a:r>
          <a:endParaRPr lang="en-US" sz="2000" dirty="0"/>
        </a:p>
      </dgm:t>
    </dgm:pt>
    <dgm:pt modelId="{777B7C41-4DD4-4AAD-82D7-6BB04E9BB48C}" type="parTrans" cxnId="{DDAA03FB-1599-4B50-A56B-9C390B50929F}">
      <dgm:prSet/>
      <dgm:spPr/>
    </dgm:pt>
    <dgm:pt modelId="{A25B02F0-C5BA-4E27-9E3F-F320DAD5E520}" type="sibTrans" cxnId="{DDAA03FB-1599-4B50-A56B-9C390B50929F}">
      <dgm:prSet/>
      <dgm:spPr/>
    </dgm:pt>
    <dgm:pt modelId="{00392ED5-27FF-4C59-A9E9-A3546F528316}" type="pres">
      <dgm:prSet presAssocID="{466E32D6-09BD-4455-B6DE-8E2C0C7AC65A}" presName="linear" presStyleCnt="0">
        <dgm:presLayoutVars>
          <dgm:dir/>
          <dgm:animLvl val="lvl"/>
          <dgm:resizeHandles val="exact"/>
        </dgm:presLayoutVars>
      </dgm:prSet>
      <dgm:spPr/>
      <dgm:t>
        <a:bodyPr/>
        <a:lstStyle/>
        <a:p>
          <a:endParaRPr lang="en-US"/>
        </a:p>
      </dgm:t>
    </dgm:pt>
    <dgm:pt modelId="{4485B9B5-0715-4075-A69C-82D75C55653A}" type="pres">
      <dgm:prSet presAssocID="{B0653C71-D801-4E77-BBC9-8C5CBF44EB8F}" presName="parentLin" presStyleCnt="0"/>
      <dgm:spPr/>
    </dgm:pt>
    <dgm:pt modelId="{6DF26A2B-07C4-4DF3-A2C1-CBA247F6E80C}" type="pres">
      <dgm:prSet presAssocID="{B0653C71-D801-4E77-BBC9-8C5CBF44EB8F}" presName="parentLeftMargin" presStyleLbl="node1" presStyleIdx="0" presStyleCnt="4"/>
      <dgm:spPr/>
      <dgm:t>
        <a:bodyPr/>
        <a:lstStyle/>
        <a:p>
          <a:endParaRPr lang="en-US"/>
        </a:p>
      </dgm:t>
    </dgm:pt>
    <dgm:pt modelId="{8BCF561B-22D4-4B25-9126-B37016B0D55F}" type="pres">
      <dgm:prSet presAssocID="{B0653C71-D801-4E77-BBC9-8C5CBF44EB8F}" presName="parentText" presStyleLbl="node1" presStyleIdx="0" presStyleCnt="4" custScaleX="41799" custScaleY="89572" custLinFactX="81481" custLinFactNeighborX="100000" custLinFactNeighborY="-8590">
        <dgm:presLayoutVars>
          <dgm:chMax val="0"/>
          <dgm:bulletEnabled val="1"/>
        </dgm:presLayoutVars>
      </dgm:prSet>
      <dgm:spPr/>
      <dgm:t>
        <a:bodyPr/>
        <a:lstStyle/>
        <a:p>
          <a:endParaRPr lang="en-US"/>
        </a:p>
      </dgm:t>
    </dgm:pt>
    <dgm:pt modelId="{07CBFAD0-B727-4DF7-B875-C7AFFED108CA}" type="pres">
      <dgm:prSet presAssocID="{B0653C71-D801-4E77-BBC9-8C5CBF44EB8F}" presName="negativeSpace" presStyleCnt="0"/>
      <dgm:spPr/>
    </dgm:pt>
    <dgm:pt modelId="{DEA2DD5A-1AC2-4050-A790-9BCF72079A79}" type="pres">
      <dgm:prSet presAssocID="{B0653C71-D801-4E77-BBC9-8C5CBF44EB8F}" presName="childText" presStyleLbl="conFgAcc1" presStyleIdx="0" presStyleCnt="4" custLinFactNeighborY="-71714">
        <dgm:presLayoutVars>
          <dgm:bulletEnabled val="1"/>
        </dgm:presLayoutVars>
      </dgm:prSet>
      <dgm:spPr/>
      <dgm:t>
        <a:bodyPr/>
        <a:lstStyle/>
        <a:p>
          <a:endParaRPr lang="en-US"/>
        </a:p>
      </dgm:t>
    </dgm:pt>
    <dgm:pt modelId="{99F3DE1E-C90C-4CC3-8E07-DBDC379CCA9D}" type="pres">
      <dgm:prSet presAssocID="{179532BF-9425-4B0E-BCCB-C3A9C7050508}" presName="spaceBetweenRectangles" presStyleCnt="0"/>
      <dgm:spPr/>
    </dgm:pt>
    <dgm:pt modelId="{364B7976-F727-411D-9B02-BCAD537C1C46}" type="pres">
      <dgm:prSet presAssocID="{52852277-EC6D-4FDB-941F-0A54248137B2}" presName="parentLin" presStyleCnt="0"/>
      <dgm:spPr/>
    </dgm:pt>
    <dgm:pt modelId="{FF189889-C74B-4A94-8659-85A668457B2E}" type="pres">
      <dgm:prSet presAssocID="{52852277-EC6D-4FDB-941F-0A54248137B2}" presName="parentLeftMargin" presStyleLbl="node1" presStyleIdx="0" presStyleCnt="4"/>
      <dgm:spPr/>
      <dgm:t>
        <a:bodyPr/>
        <a:lstStyle/>
        <a:p>
          <a:endParaRPr lang="en-US"/>
        </a:p>
      </dgm:t>
    </dgm:pt>
    <dgm:pt modelId="{ACADC115-0C59-4EF0-9BAD-24D63B98AA49}" type="pres">
      <dgm:prSet presAssocID="{52852277-EC6D-4FDB-941F-0A54248137B2}" presName="parentText" presStyleLbl="node1" presStyleIdx="1" presStyleCnt="4" custScaleX="41799" custLinFactX="81481" custLinFactNeighborX="100000" custLinFactNeighborY="-20784">
        <dgm:presLayoutVars>
          <dgm:chMax val="0"/>
          <dgm:bulletEnabled val="1"/>
        </dgm:presLayoutVars>
      </dgm:prSet>
      <dgm:spPr/>
      <dgm:t>
        <a:bodyPr/>
        <a:lstStyle/>
        <a:p>
          <a:endParaRPr lang="en-US"/>
        </a:p>
      </dgm:t>
    </dgm:pt>
    <dgm:pt modelId="{F30BC131-F6B1-4488-8685-87C170279D2C}" type="pres">
      <dgm:prSet presAssocID="{52852277-EC6D-4FDB-941F-0A54248137B2}" presName="negativeSpace" presStyleCnt="0"/>
      <dgm:spPr/>
    </dgm:pt>
    <dgm:pt modelId="{B525B1BF-82DF-4463-A8D9-B394DCEF599F}" type="pres">
      <dgm:prSet presAssocID="{52852277-EC6D-4FDB-941F-0A54248137B2}" presName="childText" presStyleLbl="conFgAcc1" presStyleIdx="1" presStyleCnt="4">
        <dgm:presLayoutVars>
          <dgm:bulletEnabled val="1"/>
        </dgm:presLayoutVars>
      </dgm:prSet>
      <dgm:spPr/>
      <dgm:t>
        <a:bodyPr/>
        <a:lstStyle/>
        <a:p>
          <a:endParaRPr lang="en-US"/>
        </a:p>
      </dgm:t>
    </dgm:pt>
    <dgm:pt modelId="{F04E2795-364F-4036-92D7-D8F59C42EFF7}" type="pres">
      <dgm:prSet presAssocID="{43CA603E-2A3E-4595-AFBD-65F55628B889}" presName="spaceBetweenRectangles" presStyleCnt="0"/>
      <dgm:spPr/>
    </dgm:pt>
    <dgm:pt modelId="{07B675CF-984D-4600-AD40-DD3BB41C9F8B}" type="pres">
      <dgm:prSet presAssocID="{5CB10603-EA97-4B30-B4B6-2BC942FB5BA0}" presName="parentLin" presStyleCnt="0"/>
      <dgm:spPr/>
    </dgm:pt>
    <dgm:pt modelId="{156C073F-7E4D-4B72-A2BC-3FA12F2D3C3D}" type="pres">
      <dgm:prSet presAssocID="{5CB10603-EA97-4B30-B4B6-2BC942FB5BA0}" presName="parentLeftMargin" presStyleLbl="node1" presStyleIdx="1" presStyleCnt="4"/>
      <dgm:spPr/>
      <dgm:t>
        <a:bodyPr/>
        <a:lstStyle/>
        <a:p>
          <a:endParaRPr lang="en-US"/>
        </a:p>
      </dgm:t>
    </dgm:pt>
    <dgm:pt modelId="{41731E33-4EF8-4F5D-B9AF-6BCC988D15F9}" type="pres">
      <dgm:prSet presAssocID="{5CB10603-EA97-4B30-B4B6-2BC942FB5BA0}" presName="parentText" presStyleLbl="node1" presStyleIdx="2" presStyleCnt="4" custScaleX="41799" custLinFactX="82804" custLinFactNeighborX="100000" custLinFactNeighborY="-25275">
        <dgm:presLayoutVars>
          <dgm:chMax val="0"/>
          <dgm:bulletEnabled val="1"/>
        </dgm:presLayoutVars>
      </dgm:prSet>
      <dgm:spPr/>
      <dgm:t>
        <a:bodyPr/>
        <a:lstStyle/>
        <a:p>
          <a:endParaRPr lang="en-US"/>
        </a:p>
      </dgm:t>
    </dgm:pt>
    <dgm:pt modelId="{FB37B6B7-9C66-4B8E-BD81-DA7BDB807BE6}" type="pres">
      <dgm:prSet presAssocID="{5CB10603-EA97-4B30-B4B6-2BC942FB5BA0}" presName="negativeSpace" presStyleCnt="0"/>
      <dgm:spPr/>
    </dgm:pt>
    <dgm:pt modelId="{CDD2AAA3-202A-4FD5-B485-7CA85AAAA13E}" type="pres">
      <dgm:prSet presAssocID="{5CB10603-EA97-4B30-B4B6-2BC942FB5BA0}" presName="childText" presStyleLbl="conFgAcc1" presStyleIdx="2" presStyleCnt="4">
        <dgm:presLayoutVars>
          <dgm:bulletEnabled val="1"/>
        </dgm:presLayoutVars>
      </dgm:prSet>
      <dgm:spPr/>
      <dgm:t>
        <a:bodyPr/>
        <a:lstStyle/>
        <a:p>
          <a:endParaRPr lang="en-US"/>
        </a:p>
      </dgm:t>
    </dgm:pt>
    <dgm:pt modelId="{CB93F954-8379-49A5-A57F-2993F81059AD}" type="pres">
      <dgm:prSet presAssocID="{8759B90B-E75F-4493-A310-9412AE8DB2F4}" presName="spaceBetweenRectangles" presStyleCnt="0"/>
      <dgm:spPr/>
    </dgm:pt>
    <dgm:pt modelId="{6E7C378F-5B6B-4E39-9787-810472B28BF2}" type="pres">
      <dgm:prSet presAssocID="{EB9A2BEA-F82E-4BD2-B54C-47D1B0D0AF02}" presName="parentLin" presStyleCnt="0"/>
      <dgm:spPr/>
    </dgm:pt>
    <dgm:pt modelId="{A1698ABD-0E76-4204-BFA4-CF69F6D78390}" type="pres">
      <dgm:prSet presAssocID="{EB9A2BEA-F82E-4BD2-B54C-47D1B0D0AF02}" presName="parentLeftMargin" presStyleLbl="node1" presStyleIdx="2" presStyleCnt="4"/>
      <dgm:spPr/>
      <dgm:t>
        <a:bodyPr/>
        <a:lstStyle/>
        <a:p>
          <a:endParaRPr lang="en-US"/>
        </a:p>
      </dgm:t>
    </dgm:pt>
    <dgm:pt modelId="{768922C5-75D0-43C4-ADB2-8AEB23CFC34D}" type="pres">
      <dgm:prSet presAssocID="{EB9A2BEA-F82E-4BD2-B54C-47D1B0D0AF02}" presName="parentText" presStyleLbl="node1" presStyleIdx="3" presStyleCnt="4" custScaleX="41799" custLinFactX="82804" custLinFactNeighborX="100000" custLinFactNeighborY="-31430">
        <dgm:presLayoutVars>
          <dgm:chMax val="0"/>
          <dgm:bulletEnabled val="1"/>
        </dgm:presLayoutVars>
      </dgm:prSet>
      <dgm:spPr/>
      <dgm:t>
        <a:bodyPr/>
        <a:lstStyle/>
        <a:p>
          <a:endParaRPr lang="en-US"/>
        </a:p>
      </dgm:t>
    </dgm:pt>
    <dgm:pt modelId="{D1D7345F-49D1-498E-B9EF-EA0D323C45F2}" type="pres">
      <dgm:prSet presAssocID="{EB9A2BEA-F82E-4BD2-B54C-47D1B0D0AF02}" presName="negativeSpace" presStyleCnt="0"/>
      <dgm:spPr/>
    </dgm:pt>
    <dgm:pt modelId="{CBD745F4-85BB-4739-BA12-62B29DAA0848}" type="pres">
      <dgm:prSet presAssocID="{EB9A2BEA-F82E-4BD2-B54C-47D1B0D0AF02}" presName="childText" presStyleLbl="conFgAcc1" presStyleIdx="3" presStyleCnt="4">
        <dgm:presLayoutVars>
          <dgm:bulletEnabled val="1"/>
        </dgm:presLayoutVars>
      </dgm:prSet>
      <dgm:spPr/>
      <dgm:t>
        <a:bodyPr/>
        <a:lstStyle/>
        <a:p>
          <a:endParaRPr lang="en-US"/>
        </a:p>
      </dgm:t>
    </dgm:pt>
  </dgm:ptLst>
  <dgm:cxnLst>
    <dgm:cxn modelId="{5A2EE0E5-5CC9-402D-A4DA-4521AC8442A7}" srcId="{466E32D6-09BD-4455-B6DE-8E2C0C7AC65A}" destId="{52852277-EC6D-4FDB-941F-0A54248137B2}" srcOrd="1" destOrd="0" parTransId="{127FB453-69CB-4951-93C2-A830411AAA7A}" sibTransId="{43CA603E-2A3E-4595-AFBD-65F55628B889}"/>
    <dgm:cxn modelId="{43F70755-4462-4A16-AAB1-73509B8A3564}" type="presOf" srcId="{5CB10603-EA97-4B30-B4B6-2BC942FB5BA0}" destId="{156C073F-7E4D-4B72-A2BC-3FA12F2D3C3D}" srcOrd="0" destOrd="0" presId="urn:microsoft.com/office/officeart/2005/8/layout/list1"/>
    <dgm:cxn modelId="{ABBBB5D8-694B-4EEA-9DB0-CEB4CACBD41F}" type="presOf" srcId="{B0653C71-D801-4E77-BBC9-8C5CBF44EB8F}" destId="{8BCF561B-22D4-4B25-9126-B37016B0D55F}" srcOrd="1" destOrd="0" presId="urn:microsoft.com/office/officeart/2005/8/layout/list1"/>
    <dgm:cxn modelId="{DBF26E1A-E9B0-42F9-8E4F-6E809C5F7133}" type="presOf" srcId="{52852277-EC6D-4FDB-941F-0A54248137B2}" destId="{FF189889-C74B-4A94-8659-85A668457B2E}" srcOrd="0" destOrd="0" presId="urn:microsoft.com/office/officeart/2005/8/layout/list1"/>
    <dgm:cxn modelId="{D112DFA1-DC89-46C3-8CB1-882BAF23149E}" srcId="{B0653C71-D801-4E77-BBC9-8C5CBF44EB8F}" destId="{C88253D1-7108-4091-9FC8-06D5338C475C}" srcOrd="0" destOrd="0" parTransId="{BFED3CBC-161E-4DB0-82F4-8F3B1CBFF597}" sibTransId="{F3DD31F2-2D1F-4E63-914A-50926F9BEC16}"/>
    <dgm:cxn modelId="{F7ABCDF0-AF68-4336-9630-A09BA854EC45}" type="presOf" srcId="{52852277-EC6D-4FDB-941F-0A54248137B2}" destId="{ACADC115-0C59-4EF0-9BAD-24D63B98AA49}" srcOrd="1" destOrd="0" presId="urn:microsoft.com/office/officeart/2005/8/layout/list1"/>
    <dgm:cxn modelId="{48A614D0-CE13-4A34-A00E-EE70F0609368}" srcId="{466E32D6-09BD-4455-B6DE-8E2C0C7AC65A}" destId="{EB9A2BEA-F82E-4BD2-B54C-47D1B0D0AF02}" srcOrd="3" destOrd="0" parTransId="{B5A1F426-4AC0-4F35-9BFA-E1AA300DF55D}" sibTransId="{C8CDC1F9-1837-400C-8EC1-A9EBF79806C4}"/>
    <dgm:cxn modelId="{26BDE1FE-329C-48C3-91D3-1F6DA51A9F6B}" type="presOf" srcId="{EB9A2BEA-F82E-4BD2-B54C-47D1B0D0AF02}" destId="{A1698ABD-0E76-4204-BFA4-CF69F6D78390}" srcOrd="0" destOrd="0" presId="urn:microsoft.com/office/officeart/2005/8/layout/list1"/>
    <dgm:cxn modelId="{1302190D-9C27-4DA8-A8CE-D8E58466A188}" type="presOf" srcId="{466E32D6-09BD-4455-B6DE-8E2C0C7AC65A}" destId="{00392ED5-27FF-4C59-A9E9-A3546F528316}" srcOrd="0" destOrd="0" presId="urn:microsoft.com/office/officeart/2005/8/layout/list1"/>
    <dgm:cxn modelId="{6F9D0F48-8213-4605-BF52-51BA5A1DBFF8}" type="presOf" srcId="{B0653C71-D801-4E77-BBC9-8C5CBF44EB8F}" destId="{6DF26A2B-07C4-4DF3-A2C1-CBA247F6E80C}" srcOrd="0" destOrd="0" presId="urn:microsoft.com/office/officeart/2005/8/layout/list1"/>
    <dgm:cxn modelId="{BB643653-3D79-43B8-BE67-AFCAA3627904}" srcId="{52852277-EC6D-4FDB-941F-0A54248137B2}" destId="{4DBA4AFC-5DCA-4996-A279-0E95F13837AC}" srcOrd="0" destOrd="0" parTransId="{8880B75B-8CEE-40A4-AC4B-CDC19B708B87}" sibTransId="{E5997066-8450-4B9D-9A1B-2ADC3E9FC703}"/>
    <dgm:cxn modelId="{7C39CAB9-105E-4331-8BAF-44A7B211A6BE}" type="presOf" srcId="{6DE5BCC5-5C09-49BA-85C1-778D9A19681D}" destId="{CDD2AAA3-202A-4FD5-B485-7CA85AAAA13E}" srcOrd="0" destOrd="0" presId="urn:microsoft.com/office/officeart/2005/8/layout/list1"/>
    <dgm:cxn modelId="{8A16C744-5DA6-472C-9EA5-0A6D9E475E4E}" type="presOf" srcId="{C88253D1-7108-4091-9FC8-06D5338C475C}" destId="{DEA2DD5A-1AC2-4050-A790-9BCF72079A79}" srcOrd="0" destOrd="0" presId="urn:microsoft.com/office/officeart/2005/8/layout/list1"/>
    <dgm:cxn modelId="{B57B5987-6421-46E2-B936-0B32FB670EFF}" srcId="{466E32D6-09BD-4455-B6DE-8E2C0C7AC65A}" destId="{5CB10603-EA97-4B30-B4B6-2BC942FB5BA0}" srcOrd="2" destOrd="0" parTransId="{A6340AC0-33C6-486D-BE60-7019B1099168}" sibTransId="{8759B90B-E75F-4493-A310-9412AE8DB2F4}"/>
    <dgm:cxn modelId="{F070311C-43BB-4176-BE0A-6B04F6DD74A8}" type="presOf" srcId="{4DBA4AFC-5DCA-4996-A279-0E95F13837AC}" destId="{B525B1BF-82DF-4463-A8D9-B394DCEF599F}" srcOrd="0" destOrd="0" presId="urn:microsoft.com/office/officeart/2005/8/layout/list1"/>
    <dgm:cxn modelId="{F2780E74-EABB-4AF9-897D-89CD9ABC4E87}" type="presOf" srcId="{119C98A1-F62E-4F73-B96F-FE27D65CB8D7}" destId="{CBD745F4-85BB-4739-BA12-62B29DAA0848}" srcOrd="0" destOrd="0" presId="urn:microsoft.com/office/officeart/2005/8/layout/list1"/>
    <dgm:cxn modelId="{3F1AFB7D-8729-48FC-8C35-E382CD05D405}" srcId="{466E32D6-09BD-4455-B6DE-8E2C0C7AC65A}" destId="{B0653C71-D801-4E77-BBC9-8C5CBF44EB8F}" srcOrd="0" destOrd="0" parTransId="{67CD84C1-93BE-4AA8-A870-58302F6E85B5}" sibTransId="{179532BF-9425-4B0E-BCCB-C3A9C7050508}"/>
    <dgm:cxn modelId="{10B2A29F-FC8C-410E-AFED-0C45FABA46C7}" type="presOf" srcId="{5CB10603-EA97-4B30-B4B6-2BC942FB5BA0}" destId="{41731E33-4EF8-4F5D-B9AF-6BCC988D15F9}" srcOrd="1" destOrd="0" presId="urn:microsoft.com/office/officeart/2005/8/layout/list1"/>
    <dgm:cxn modelId="{DDAA03FB-1599-4B50-A56B-9C390B50929F}" srcId="{EB9A2BEA-F82E-4BD2-B54C-47D1B0D0AF02}" destId="{119C98A1-F62E-4F73-B96F-FE27D65CB8D7}" srcOrd="0" destOrd="0" parTransId="{777B7C41-4DD4-4AAD-82D7-6BB04E9BB48C}" sibTransId="{A25B02F0-C5BA-4E27-9E3F-F320DAD5E520}"/>
    <dgm:cxn modelId="{EB2570DC-7E5B-4893-A5CF-79D31C85E80D}" srcId="{5CB10603-EA97-4B30-B4B6-2BC942FB5BA0}" destId="{6DE5BCC5-5C09-49BA-85C1-778D9A19681D}" srcOrd="0" destOrd="0" parTransId="{7FE96FA6-265A-42E9-AA4E-A38A14714DC0}" sibTransId="{BB31497C-1291-42CD-84D8-1E9477A045AD}"/>
    <dgm:cxn modelId="{7B09B2D7-C4CA-4F48-9676-41446D87719E}" type="presOf" srcId="{EB9A2BEA-F82E-4BD2-B54C-47D1B0D0AF02}" destId="{768922C5-75D0-43C4-ADB2-8AEB23CFC34D}" srcOrd="1" destOrd="0" presId="urn:microsoft.com/office/officeart/2005/8/layout/list1"/>
    <dgm:cxn modelId="{EB8B1DEF-BCD0-4591-ADED-969672A6AFC3}" type="presParOf" srcId="{00392ED5-27FF-4C59-A9E9-A3546F528316}" destId="{4485B9B5-0715-4075-A69C-82D75C55653A}" srcOrd="0" destOrd="0" presId="urn:microsoft.com/office/officeart/2005/8/layout/list1"/>
    <dgm:cxn modelId="{84E74AD7-83E2-4E2E-9C92-538730FFF9CC}" type="presParOf" srcId="{4485B9B5-0715-4075-A69C-82D75C55653A}" destId="{6DF26A2B-07C4-4DF3-A2C1-CBA247F6E80C}" srcOrd="0" destOrd="0" presId="urn:microsoft.com/office/officeart/2005/8/layout/list1"/>
    <dgm:cxn modelId="{FCED27FF-08CF-452E-A213-856C8F11811A}" type="presParOf" srcId="{4485B9B5-0715-4075-A69C-82D75C55653A}" destId="{8BCF561B-22D4-4B25-9126-B37016B0D55F}" srcOrd="1" destOrd="0" presId="urn:microsoft.com/office/officeart/2005/8/layout/list1"/>
    <dgm:cxn modelId="{C8D8AF1F-57FD-4B56-BE47-013F97ADAC7E}" type="presParOf" srcId="{00392ED5-27FF-4C59-A9E9-A3546F528316}" destId="{07CBFAD0-B727-4DF7-B875-C7AFFED108CA}" srcOrd="1" destOrd="0" presId="urn:microsoft.com/office/officeart/2005/8/layout/list1"/>
    <dgm:cxn modelId="{4AADCB52-CC65-45F9-BA19-B501EFDD0A32}" type="presParOf" srcId="{00392ED5-27FF-4C59-A9E9-A3546F528316}" destId="{DEA2DD5A-1AC2-4050-A790-9BCF72079A79}" srcOrd="2" destOrd="0" presId="urn:microsoft.com/office/officeart/2005/8/layout/list1"/>
    <dgm:cxn modelId="{C8EF8310-A38E-4398-97A1-96BC745A3027}" type="presParOf" srcId="{00392ED5-27FF-4C59-A9E9-A3546F528316}" destId="{99F3DE1E-C90C-4CC3-8E07-DBDC379CCA9D}" srcOrd="3" destOrd="0" presId="urn:microsoft.com/office/officeart/2005/8/layout/list1"/>
    <dgm:cxn modelId="{1C4ECD39-DFE2-452D-A52F-349AEF80E538}" type="presParOf" srcId="{00392ED5-27FF-4C59-A9E9-A3546F528316}" destId="{364B7976-F727-411D-9B02-BCAD537C1C46}" srcOrd="4" destOrd="0" presId="urn:microsoft.com/office/officeart/2005/8/layout/list1"/>
    <dgm:cxn modelId="{AFA1D2FA-96BA-49C4-8B4F-716A1DE9D2DE}" type="presParOf" srcId="{364B7976-F727-411D-9B02-BCAD537C1C46}" destId="{FF189889-C74B-4A94-8659-85A668457B2E}" srcOrd="0" destOrd="0" presId="urn:microsoft.com/office/officeart/2005/8/layout/list1"/>
    <dgm:cxn modelId="{7DF86F88-67F2-4AE3-8A98-AACB3CC0D547}" type="presParOf" srcId="{364B7976-F727-411D-9B02-BCAD537C1C46}" destId="{ACADC115-0C59-4EF0-9BAD-24D63B98AA49}" srcOrd="1" destOrd="0" presId="urn:microsoft.com/office/officeart/2005/8/layout/list1"/>
    <dgm:cxn modelId="{B408EDE8-ADB1-43AB-AC9B-30B9745D7558}" type="presParOf" srcId="{00392ED5-27FF-4C59-A9E9-A3546F528316}" destId="{F30BC131-F6B1-4488-8685-87C170279D2C}" srcOrd="5" destOrd="0" presId="urn:microsoft.com/office/officeart/2005/8/layout/list1"/>
    <dgm:cxn modelId="{D8766A5C-AC67-4083-938D-076AC9B86F36}" type="presParOf" srcId="{00392ED5-27FF-4C59-A9E9-A3546F528316}" destId="{B525B1BF-82DF-4463-A8D9-B394DCEF599F}" srcOrd="6" destOrd="0" presId="urn:microsoft.com/office/officeart/2005/8/layout/list1"/>
    <dgm:cxn modelId="{3F6A0B3C-844F-4520-A3B2-DF284F624537}" type="presParOf" srcId="{00392ED5-27FF-4C59-A9E9-A3546F528316}" destId="{F04E2795-364F-4036-92D7-D8F59C42EFF7}" srcOrd="7" destOrd="0" presId="urn:microsoft.com/office/officeart/2005/8/layout/list1"/>
    <dgm:cxn modelId="{FD66958C-278C-4062-BE53-B44EEB5D79E5}" type="presParOf" srcId="{00392ED5-27FF-4C59-A9E9-A3546F528316}" destId="{07B675CF-984D-4600-AD40-DD3BB41C9F8B}" srcOrd="8" destOrd="0" presId="urn:microsoft.com/office/officeart/2005/8/layout/list1"/>
    <dgm:cxn modelId="{4EA55652-22EB-4604-B038-1A02ACD6827F}" type="presParOf" srcId="{07B675CF-984D-4600-AD40-DD3BB41C9F8B}" destId="{156C073F-7E4D-4B72-A2BC-3FA12F2D3C3D}" srcOrd="0" destOrd="0" presId="urn:microsoft.com/office/officeart/2005/8/layout/list1"/>
    <dgm:cxn modelId="{953B70B8-43D9-41E6-B39F-B61EFA6478EF}" type="presParOf" srcId="{07B675CF-984D-4600-AD40-DD3BB41C9F8B}" destId="{41731E33-4EF8-4F5D-B9AF-6BCC988D15F9}" srcOrd="1" destOrd="0" presId="urn:microsoft.com/office/officeart/2005/8/layout/list1"/>
    <dgm:cxn modelId="{FAC611A7-FEF2-4B4D-A5EB-EA8E7934263E}" type="presParOf" srcId="{00392ED5-27FF-4C59-A9E9-A3546F528316}" destId="{FB37B6B7-9C66-4B8E-BD81-DA7BDB807BE6}" srcOrd="9" destOrd="0" presId="urn:microsoft.com/office/officeart/2005/8/layout/list1"/>
    <dgm:cxn modelId="{612D8263-A96F-4079-8452-1CCE40E4F6A2}" type="presParOf" srcId="{00392ED5-27FF-4C59-A9E9-A3546F528316}" destId="{CDD2AAA3-202A-4FD5-B485-7CA85AAAA13E}" srcOrd="10" destOrd="0" presId="urn:microsoft.com/office/officeart/2005/8/layout/list1"/>
    <dgm:cxn modelId="{F9FF90D6-A085-4B71-A698-A084A2585F58}" type="presParOf" srcId="{00392ED5-27FF-4C59-A9E9-A3546F528316}" destId="{CB93F954-8379-49A5-A57F-2993F81059AD}" srcOrd="11" destOrd="0" presId="urn:microsoft.com/office/officeart/2005/8/layout/list1"/>
    <dgm:cxn modelId="{75259100-EC86-4A1B-87E1-E31FE57E26AD}" type="presParOf" srcId="{00392ED5-27FF-4C59-A9E9-A3546F528316}" destId="{6E7C378F-5B6B-4E39-9787-810472B28BF2}" srcOrd="12" destOrd="0" presId="urn:microsoft.com/office/officeart/2005/8/layout/list1"/>
    <dgm:cxn modelId="{0B46C8A2-4C96-4E4B-9548-0FEF04B1B8A4}" type="presParOf" srcId="{6E7C378F-5B6B-4E39-9787-810472B28BF2}" destId="{A1698ABD-0E76-4204-BFA4-CF69F6D78390}" srcOrd="0" destOrd="0" presId="urn:microsoft.com/office/officeart/2005/8/layout/list1"/>
    <dgm:cxn modelId="{DB08DFC6-90E2-44B9-A478-8170E7F31203}" type="presParOf" srcId="{6E7C378F-5B6B-4E39-9787-810472B28BF2}" destId="{768922C5-75D0-43C4-ADB2-8AEB23CFC34D}" srcOrd="1" destOrd="0" presId="urn:microsoft.com/office/officeart/2005/8/layout/list1"/>
    <dgm:cxn modelId="{B0F18DEA-80C8-495F-90EC-A46240DFE893}" type="presParOf" srcId="{00392ED5-27FF-4C59-A9E9-A3546F528316}" destId="{D1D7345F-49D1-498E-B9EF-EA0D323C45F2}" srcOrd="13" destOrd="0" presId="urn:microsoft.com/office/officeart/2005/8/layout/list1"/>
    <dgm:cxn modelId="{0D8BE0F6-4D5A-4C42-8B2F-80A8A2B92B06}" type="presParOf" srcId="{00392ED5-27FF-4C59-A9E9-A3546F528316}" destId="{CBD745F4-85BB-4739-BA12-62B29DAA0848}"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57A2B-AB9E-4460-8998-F4413958710F}"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D1D30BA3-A2D1-40A9-A2C9-D99562F908EF}">
      <dgm:prSet phldrT="[Text]"/>
      <dgm:spPr/>
      <dgm:t>
        <a:bodyPr/>
        <a:lstStyle/>
        <a:p>
          <a:r>
            <a:rPr lang="fa-IR" dirty="0" smtClean="0">
              <a:cs typeface="B Zar" pitchFamily="2" charset="-78"/>
            </a:rPr>
            <a:t>زمان تخمینی تغذیه کامل(روز)</a:t>
          </a:r>
          <a:endParaRPr lang="en-US" dirty="0">
            <a:cs typeface="B Zar" pitchFamily="2" charset="-78"/>
          </a:endParaRPr>
        </a:p>
      </dgm:t>
    </dgm:pt>
    <dgm:pt modelId="{1E8CA79D-E513-4838-9E9F-9DFE5800B547}" type="parTrans" cxnId="{6196D91F-760B-4323-A243-072A779DD22F}">
      <dgm:prSet/>
      <dgm:spPr/>
      <dgm:t>
        <a:bodyPr/>
        <a:lstStyle/>
        <a:p>
          <a:endParaRPr lang="en-US"/>
        </a:p>
      </dgm:t>
    </dgm:pt>
    <dgm:pt modelId="{8E1BFCCA-713C-4038-976D-F9948AC3280B}" type="sibTrans" cxnId="{6196D91F-760B-4323-A243-072A779DD22F}">
      <dgm:prSet/>
      <dgm:spPr/>
      <dgm:t>
        <a:bodyPr/>
        <a:lstStyle/>
        <a:p>
          <a:endParaRPr lang="en-US"/>
        </a:p>
      </dgm:t>
    </dgm:pt>
    <dgm:pt modelId="{53F270F0-E7E2-458D-864E-BABFB0F2D2D9}">
      <dgm:prSet phldrT="[Text]"/>
      <dgm:spPr/>
      <dgm:t>
        <a:bodyPr/>
        <a:lstStyle/>
        <a:p>
          <a:r>
            <a:rPr lang="fa-IR" dirty="0" smtClean="0">
              <a:cs typeface="B Zar" pitchFamily="2" charset="-78"/>
            </a:rPr>
            <a:t>14-10</a:t>
          </a:r>
          <a:endParaRPr lang="en-US" dirty="0">
            <a:cs typeface="B Zar" pitchFamily="2" charset="-78"/>
          </a:endParaRPr>
        </a:p>
      </dgm:t>
    </dgm:pt>
    <dgm:pt modelId="{1A4A7602-2924-49B4-AC86-E3C7FD6A38E8}" type="parTrans" cxnId="{CD3FDAB4-7DD2-478F-BB6F-0466C3ADD46C}">
      <dgm:prSet/>
      <dgm:spPr/>
      <dgm:t>
        <a:bodyPr/>
        <a:lstStyle/>
        <a:p>
          <a:endParaRPr lang="en-US"/>
        </a:p>
      </dgm:t>
    </dgm:pt>
    <dgm:pt modelId="{BB80C9FF-4D01-49E3-8CB7-FB72D6AB21F4}" type="sibTrans" cxnId="{CD3FDAB4-7DD2-478F-BB6F-0466C3ADD46C}">
      <dgm:prSet/>
      <dgm:spPr/>
      <dgm:t>
        <a:bodyPr/>
        <a:lstStyle/>
        <a:p>
          <a:endParaRPr lang="en-US"/>
        </a:p>
      </dgm:t>
    </dgm:pt>
    <dgm:pt modelId="{02DFB882-0B1B-40EA-9A22-4FC839792FF8}">
      <dgm:prSet phldrT="[Text]"/>
      <dgm:spPr/>
      <dgm:t>
        <a:bodyPr/>
        <a:lstStyle/>
        <a:p>
          <a:r>
            <a:rPr lang="fa-IR" dirty="0" smtClean="0">
              <a:cs typeface="B Zar" pitchFamily="2" charset="-78"/>
            </a:rPr>
            <a:t>10-7</a:t>
          </a:r>
          <a:endParaRPr lang="en-US" dirty="0">
            <a:cs typeface="B Zar" pitchFamily="2" charset="-78"/>
          </a:endParaRPr>
        </a:p>
      </dgm:t>
    </dgm:pt>
    <dgm:pt modelId="{29AEBA42-4CB5-4FAB-AB83-958B3864F2EE}" type="parTrans" cxnId="{5026F355-65BA-4A30-BC37-9219FD64DC53}">
      <dgm:prSet/>
      <dgm:spPr/>
      <dgm:t>
        <a:bodyPr/>
        <a:lstStyle/>
        <a:p>
          <a:endParaRPr lang="en-US"/>
        </a:p>
      </dgm:t>
    </dgm:pt>
    <dgm:pt modelId="{CA960296-237A-4867-87C2-5E00D7DE52BE}" type="sibTrans" cxnId="{5026F355-65BA-4A30-BC37-9219FD64DC53}">
      <dgm:prSet/>
      <dgm:spPr/>
      <dgm:t>
        <a:bodyPr/>
        <a:lstStyle/>
        <a:p>
          <a:endParaRPr lang="en-US"/>
        </a:p>
      </dgm:t>
    </dgm:pt>
    <dgm:pt modelId="{595F3E43-22E3-4FDA-8DA4-91EB5AEFCC48}">
      <dgm:prSet phldrT="[Text]"/>
      <dgm:spPr/>
      <dgm:t>
        <a:bodyPr/>
        <a:lstStyle/>
        <a:p>
          <a:r>
            <a:rPr lang="fa-IR" dirty="0" smtClean="0">
              <a:cs typeface="B Zar" pitchFamily="2" charset="-78"/>
            </a:rPr>
            <a:t>وزن(گرم)</a:t>
          </a:r>
          <a:endParaRPr lang="en-US" dirty="0">
            <a:cs typeface="B Zar" pitchFamily="2" charset="-78"/>
          </a:endParaRPr>
        </a:p>
      </dgm:t>
    </dgm:pt>
    <dgm:pt modelId="{541917D0-8DD8-4D57-B4D5-3C2CEB752124}" type="parTrans" cxnId="{6D7F240E-6D9F-45F8-B743-AA6682049810}">
      <dgm:prSet/>
      <dgm:spPr/>
      <dgm:t>
        <a:bodyPr/>
        <a:lstStyle/>
        <a:p>
          <a:endParaRPr lang="en-US"/>
        </a:p>
      </dgm:t>
    </dgm:pt>
    <dgm:pt modelId="{158C5DBD-A2A2-417D-A1D1-92DE40DF6609}" type="sibTrans" cxnId="{6D7F240E-6D9F-45F8-B743-AA6682049810}">
      <dgm:prSet/>
      <dgm:spPr/>
      <dgm:t>
        <a:bodyPr/>
        <a:lstStyle/>
        <a:p>
          <a:endParaRPr lang="en-US"/>
        </a:p>
      </dgm:t>
    </dgm:pt>
    <dgm:pt modelId="{70056ECE-A5D0-4945-9738-7AE75F6E994C}">
      <dgm:prSet phldrT="[Text]"/>
      <dgm:spPr/>
      <dgm:t>
        <a:bodyPr/>
        <a:lstStyle/>
        <a:p>
          <a:r>
            <a:rPr lang="fa-IR" dirty="0" smtClean="0">
              <a:cs typeface="B Zar" pitchFamily="2" charset="-78"/>
            </a:rPr>
            <a:t>کمتر از 1000</a:t>
          </a:r>
          <a:endParaRPr lang="en-US" dirty="0">
            <a:cs typeface="B Zar" pitchFamily="2" charset="-78"/>
          </a:endParaRPr>
        </a:p>
      </dgm:t>
    </dgm:pt>
    <dgm:pt modelId="{74C32707-1F41-435C-BFF8-EE1720329067}" type="parTrans" cxnId="{BAA586D2-457F-42DB-AECE-A77F3AC87C6A}">
      <dgm:prSet/>
      <dgm:spPr/>
      <dgm:t>
        <a:bodyPr/>
        <a:lstStyle/>
        <a:p>
          <a:endParaRPr lang="en-US"/>
        </a:p>
      </dgm:t>
    </dgm:pt>
    <dgm:pt modelId="{582F9FCF-B963-4FA3-928D-EDF03FC4E4B2}" type="sibTrans" cxnId="{BAA586D2-457F-42DB-AECE-A77F3AC87C6A}">
      <dgm:prSet/>
      <dgm:spPr/>
      <dgm:t>
        <a:bodyPr/>
        <a:lstStyle/>
        <a:p>
          <a:endParaRPr lang="en-US"/>
        </a:p>
      </dgm:t>
    </dgm:pt>
    <dgm:pt modelId="{A0B6A90B-A327-4632-87EB-5BD899D79A57}">
      <dgm:prSet phldrT="[Text]"/>
      <dgm:spPr/>
      <dgm:t>
        <a:bodyPr/>
        <a:lstStyle/>
        <a:p>
          <a:r>
            <a:rPr lang="fa-IR" dirty="0" smtClean="0">
              <a:cs typeface="B Zar" pitchFamily="2" charset="-78"/>
            </a:rPr>
            <a:t>1500-1000</a:t>
          </a:r>
          <a:endParaRPr lang="en-US" dirty="0">
            <a:cs typeface="B Zar" pitchFamily="2" charset="-78"/>
          </a:endParaRPr>
        </a:p>
      </dgm:t>
    </dgm:pt>
    <dgm:pt modelId="{E6466A40-AB56-4424-AD8D-84F6CB6AA525}" type="parTrans" cxnId="{20664586-C546-4976-92D3-C875BFEE33F9}">
      <dgm:prSet/>
      <dgm:spPr/>
      <dgm:t>
        <a:bodyPr/>
        <a:lstStyle/>
        <a:p>
          <a:endParaRPr lang="en-US"/>
        </a:p>
      </dgm:t>
    </dgm:pt>
    <dgm:pt modelId="{95148068-DAF5-4C2C-AD50-1D8177C65F36}" type="sibTrans" cxnId="{20664586-C546-4976-92D3-C875BFEE33F9}">
      <dgm:prSet/>
      <dgm:spPr/>
      <dgm:t>
        <a:bodyPr/>
        <a:lstStyle/>
        <a:p>
          <a:endParaRPr lang="en-US"/>
        </a:p>
      </dgm:t>
    </dgm:pt>
    <dgm:pt modelId="{A68C1226-6824-4F05-8DD1-0BF1829ECA50}">
      <dgm:prSet phldrT="[Text]"/>
      <dgm:spPr/>
      <dgm:t>
        <a:bodyPr/>
        <a:lstStyle/>
        <a:p>
          <a:r>
            <a:rPr lang="fa-IR" dirty="0" smtClean="0">
              <a:cs typeface="B Zar" pitchFamily="2" charset="-78"/>
            </a:rPr>
            <a:t>2000-1500</a:t>
          </a:r>
          <a:endParaRPr lang="en-US" dirty="0">
            <a:cs typeface="B Zar" pitchFamily="2" charset="-78"/>
          </a:endParaRPr>
        </a:p>
      </dgm:t>
    </dgm:pt>
    <dgm:pt modelId="{9017C55B-0A7E-498E-8614-A80EC96117A1}" type="parTrans" cxnId="{14F4F281-DDBB-4338-9B53-B2217CE697D7}">
      <dgm:prSet/>
      <dgm:spPr/>
      <dgm:t>
        <a:bodyPr/>
        <a:lstStyle/>
        <a:p>
          <a:endParaRPr lang="en-US"/>
        </a:p>
      </dgm:t>
    </dgm:pt>
    <dgm:pt modelId="{7FB758A5-9387-49FB-ACE6-6AAD74F641FC}" type="sibTrans" cxnId="{14F4F281-DDBB-4338-9B53-B2217CE697D7}">
      <dgm:prSet/>
      <dgm:spPr/>
      <dgm:t>
        <a:bodyPr/>
        <a:lstStyle/>
        <a:p>
          <a:endParaRPr lang="en-US"/>
        </a:p>
      </dgm:t>
    </dgm:pt>
    <dgm:pt modelId="{B86BB631-F328-4593-8EEB-43B3548F1E55}">
      <dgm:prSet phldrT="[Text]"/>
      <dgm:spPr/>
      <dgm:t>
        <a:bodyPr/>
        <a:lstStyle/>
        <a:p>
          <a:r>
            <a:rPr lang="fa-IR" dirty="0" smtClean="0">
              <a:cs typeface="B Zar" pitchFamily="2" charset="-78"/>
            </a:rPr>
            <a:t>بیشتر از 2000</a:t>
          </a:r>
          <a:endParaRPr lang="en-US" dirty="0">
            <a:cs typeface="B Zar" pitchFamily="2" charset="-78"/>
          </a:endParaRPr>
        </a:p>
      </dgm:t>
    </dgm:pt>
    <dgm:pt modelId="{223A677F-DB56-4459-B21C-6952D84FEDA4}" type="parTrans" cxnId="{695E7CF9-C0E6-4504-9B8D-C247F224C4E0}">
      <dgm:prSet/>
      <dgm:spPr/>
      <dgm:t>
        <a:bodyPr/>
        <a:lstStyle/>
        <a:p>
          <a:endParaRPr lang="en-US"/>
        </a:p>
      </dgm:t>
    </dgm:pt>
    <dgm:pt modelId="{1DCA8C3B-F36D-413F-8C14-B31E464F0C94}" type="sibTrans" cxnId="{695E7CF9-C0E6-4504-9B8D-C247F224C4E0}">
      <dgm:prSet/>
      <dgm:spPr/>
      <dgm:t>
        <a:bodyPr/>
        <a:lstStyle/>
        <a:p>
          <a:endParaRPr lang="en-US"/>
        </a:p>
      </dgm:t>
    </dgm:pt>
    <dgm:pt modelId="{C1606CFF-BF76-47D4-ADFC-7335A2E403E7}">
      <dgm:prSet phldrT="[Text]"/>
      <dgm:spPr/>
      <dgm:t>
        <a:bodyPr/>
        <a:lstStyle/>
        <a:p>
          <a:r>
            <a:rPr lang="fa-IR" dirty="0" smtClean="0">
              <a:solidFill>
                <a:schemeClr val="tx1"/>
              </a:solidFill>
              <a:cs typeface="B Zar" pitchFamily="2" charset="-78"/>
            </a:rPr>
            <a:t>7-5</a:t>
          </a:r>
          <a:endParaRPr lang="en-US" dirty="0">
            <a:solidFill>
              <a:schemeClr val="tx1"/>
            </a:solidFill>
            <a:cs typeface="B Zar" pitchFamily="2" charset="-78"/>
          </a:endParaRPr>
        </a:p>
      </dgm:t>
    </dgm:pt>
    <dgm:pt modelId="{7B23D6D5-2F96-46C6-8CEA-E224AD60B55A}" type="parTrans" cxnId="{46367CF6-71D6-4C8B-90F6-759AE71378D3}">
      <dgm:prSet/>
      <dgm:spPr/>
      <dgm:t>
        <a:bodyPr/>
        <a:lstStyle/>
        <a:p>
          <a:endParaRPr lang="en-US"/>
        </a:p>
      </dgm:t>
    </dgm:pt>
    <dgm:pt modelId="{FF9BE293-BCD2-40E3-9ACC-0839502B5E23}" type="sibTrans" cxnId="{46367CF6-71D6-4C8B-90F6-759AE71378D3}">
      <dgm:prSet/>
      <dgm:spPr/>
      <dgm:t>
        <a:bodyPr/>
        <a:lstStyle/>
        <a:p>
          <a:endParaRPr lang="en-US"/>
        </a:p>
      </dgm:t>
    </dgm:pt>
    <dgm:pt modelId="{45427E7E-2EF9-47F2-8642-7E208E681BC5}">
      <dgm:prSet phldrT="[Text]"/>
      <dgm:spPr/>
      <dgm:t>
        <a:bodyPr/>
        <a:lstStyle/>
        <a:p>
          <a:endParaRPr lang="en-US" dirty="0">
            <a:cs typeface="B Zar" pitchFamily="2" charset="-78"/>
          </a:endParaRPr>
        </a:p>
      </dgm:t>
    </dgm:pt>
    <dgm:pt modelId="{0A70286B-E1F3-4A70-86BD-3C5BEF8E813D}" type="parTrans" cxnId="{B07EE26A-B212-42CA-86F7-E85038D260DB}">
      <dgm:prSet/>
      <dgm:spPr/>
      <dgm:t>
        <a:bodyPr/>
        <a:lstStyle/>
        <a:p>
          <a:endParaRPr lang="en-US"/>
        </a:p>
      </dgm:t>
    </dgm:pt>
    <dgm:pt modelId="{0A36F906-2322-4B09-9BFF-21C37F3EE88F}" type="sibTrans" cxnId="{B07EE26A-B212-42CA-86F7-E85038D260DB}">
      <dgm:prSet/>
      <dgm:spPr/>
      <dgm:t>
        <a:bodyPr/>
        <a:lstStyle/>
        <a:p>
          <a:endParaRPr lang="en-US"/>
        </a:p>
      </dgm:t>
    </dgm:pt>
    <dgm:pt modelId="{783A6A55-3B28-4853-871E-44E065B07680}">
      <dgm:prSet/>
      <dgm:spPr/>
      <dgm:t>
        <a:bodyPr/>
        <a:lstStyle/>
        <a:p>
          <a:r>
            <a:rPr lang="fa-IR" dirty="0" smtClean="0">
              <a:solidFill>
                <a:srgbClr val="002060"/>
              </a:solidFill>
              <a:cs typeface="B Zar" pitchFamily="2" charset="-78"/>
            </a:rPr>
            <a:t>5-3</a:t>
          </a:r>
          <a:endParaRPr lang="en-US" dirty="0"/>
        </a:p>
      </dgm:t>
    </dgm:pt>
    <dgm:pt modelId="{61D8382C-E349-4943-8862-8DF1EB3E451D}" type="parTrans" cxnId="{7798A216-BC61-4CC8-B553-3CCD0526F5D9}">
      <dgm:prSet/>
      <dgm:spPr/>
      <dgm:t>
        <a:bodyPr/>
        <a:lstStyle/>
        <a:p>
          <a:endParaRPr lang="en-US"/>
        </a:p>
      </dgm:t>
    </dgm:pt>
    <dgm:pt modelId="{6C5EA3B8-9532-493D-8C3B-8F8A331C50B2}" type="sibTrans" cxnId="{7798A216-BC61-4CC8-B553-3CCD0526F5D9}">
      <dgm:prSet/>
      <dgm:spPr/>
      <dgm:t>
        <a:bodyPr/>
        <a:lstStyle/>
        <a:p>
          <a:endParaRPr lang="en-US"/>
        </a:p>
      </dgm:t>
    </dgm:pt>
    <dgm:pt modelId="{56783482-DBF9-4A8D-9F36-ABABCBCB5295}" type="pres">
      <dgm:prSet presAssocID="{60757A2B-AB9E-4460-8998-F4413958710F}" presName="Name0" presStyleCnt="0">
        <dgm:presLayoutVars>
          <dgm:dir/>
          <dgm:animLvl val="lvl"/>
          <dgm:resizeHandles val="exact"/>
        </dgm:presLayoutVars>
      </dgm:prSet>
      <dgm:spPr/>
      <dgm:t>
        <a:bodyPr/>
        <a:lstStyle/>
        <a:p>
          <a:endParaRPr lang="en-US"/>
        </a:p>
      </dgm:t>
    </dgm:pt>
    <dgm:pt modelId="{B5BC93D0-9472-4ACA-96C4-4A4ADC2DEED0}" type="pres">
      <dgm:prSet presAssocID="{D1D30BA3-A2D1-40A9-A2C9-D99562F908EF}" presName="vertFlow" presStyleCnt="0"/>
      <dgm:spPr/>
    </dgm:pt>
    <dgm:pt modelId="{9145F4A6-B3F8-419D-9DCB-C98334D417F4}" type="pres">
      <dgm:prSet presAssocID="{D1D30BA3-A2D1-40A9-A2C9-D99562F908EF}" presName="header" presStyleLbl="node1" presStyleIdx="0" presStyleCnt="2"/>
      <dgm:spPr/>
      <dgm:t>
        <a:bodyPr/>
        <a:lstStyle/>
        <a:p>
          <a:endParaRPr lang="en-US"/>
        </a:p>
      </dgm:t>
    </dgm:pt>
    <dgm:pt modelId="{A103CBEA-7209-4665-845B-92F25A57DC64}" type="pres">
      <dgm:prSet presAssocID="{1A4A7602-2924-49B4-AC86-E3C7FD6A38E8}" presName="parTrans" presStyleLbl="sibTrans2D1" presStyleIdx="0" presStyleCnt="9"/>
      <dgm:spPr/>
      <dgm:t>
        <a:bodyPr/>
        <a:lstStyle/>
        <a:p>
          <a:endParaRPr lang="en-US"/>
        </a:p>
      </dgm:t>
    </dgm:pt>
    <dgm:pt modelId="{0FD62E81-A174-4664-ACC7-9BA64F43A707}" type="pres">
      <dgm:prSet presAssocID="{53F270F0-E7E2-458D-864E-BABFB0F2D2D9}" presName="child" presStyleLbl="alignAccFollowNode1" presStyleIdx="0" presStyleCnt="9">
        <dgm:presLayoutVars>
          <dgm:chMax val="0"/>
          <dgm:bulletEnabled val="1"/>
        </dgm:presLayoutVars>
      </dgm:prSet>
      <dgm:spPr/>
      <dgm:t>
        <a:bodyPr/>
        <a:lstStyle/>
        <a:p>
          <a:endParaRPr lang="en-US"/>
        </a:p>
      </dgm:t>
    </dgm:pt>
    <dgm:pt modelId="{9A8BC186-95D4-4E21-ADF1-3E72C119DFF5}" type="pres">
      <dgm:prSet presAssocID="{BB80C9FF-4D01-49E3-8CB7-FB72D6AB21F4}" presName="sibTrans" presStyleLbl="sibTrans2D1" presStyleIdx="1" presStyleCnt="9"/>
      <dgm:spPr/>
      <dgm:t>
        <a:bodyPr/>
        <a:lstStyle/>
        <a:p>
          <a:endParaRPr lang="en-US"/>
        </a:p>
      </dgm:t>
    </dgm:pt>
    <dgm:pt modelId="{C4E69EC9-C28F-4997-B519-BDBA131983F2}" type="pres">
      <dgm:prSet presAssocID="{02DFB882-0B1B-40EA-9A22-4FC839792FF8}" presName="child" presStyleLbl="alignAccFollowNode1" presStyleIdx="1" presStyleCnt="9">
        <dgm:presLayoutVars>
          <dgm:chMax val="0"/>
          <dgm:bulletEnabled val="1"/>
        </dgm:presLayoutVars>
      </dgm:prSet>
      <dgm:spPr/>
      <dgm:t>
        <a:bodyPr/>
        <a:lstStyle/>
        <a:p>
          <a:endParaRPr lang="en-US"/>
        </a:p>
      </dgm:t>
    </dgm:pt>
    <dgm:pt modelId="{7623D585-ADC3-4EDB-AEC1-57B4129DEB70}" type="pres">
      <dgm:prSet presAssocID="{CA960296-237A-4867-87C2-5E00D7DE52BE}" presName="sibTrans" presStyleLbl="sibTrans2D1" presStyleIdx="2" presStyleCnt="9"/>
      <dgm:spPr/>
      <dgm:t>
        <a:bodyPr/>
        <a:lstStyle/>
        <a:p>
          <a:endParaRPr lang="en-US"/>
        </a:p>
      </dgm:t>
    </dgm:pt>
    <dgm:pt modelId="{DCCDB863-1FFF-4D2D-9899-05E961A9E2C7}" type="pres">
      <dgm:prSet presAssocID="{C1606CFF-BF76-47D4-ADFC-7335A2E403E7}" presName="child" presStyleLbl="alignAccFollowNode1" presStyleIdx="2" presStyleCnt="9" custLinFactNeighborX="1942" custLinFactNeighborY="12733">
        <dgm:presLayoutVars>
          <dgm:chMax val="0"/>
          <dgm:bulletEnabled val="1"/>
        </dgm:presLayoutVars>
      </dgm:prSet>
      <dgm:spPr/>
      <dgm:t>
        <a:bodyPr/>
        <a:lstStyle/>
        <a:p>
          <a:endParaRPr lang="en-US"/>
        </a:p>
      </dgm:t>
    </dgm:pt>
    <dgm:pt modelId="{FBF2010F-1A70-49B5-B42B-78D1D607BFD6}" type="pres">
      <dgm:prSet presAssocID="{FF9BE293-BCD2-40E3-9ACC-0839502B5E23}" presName="sibTrans" presStyleLbl="sibTrans2D1" presStyleIdx="3" presStyleCnt="9"/>
      <dgm:spPr/>
      <dgm:t>
        <a:bodyPr/>
        <a:lstStyle/>
        <a:p>
          <a:endParaRPr lang="en-US"/>
        </a:p>
      </dgm:t>
    </dgm:pt>
    <dgm:pt modelId="{E7CD17CD-4D89-4F6B-8379-08B02D3F3875}" type="pres">
      <dgm:prSet presAssocID="{45427E7E-2EF9-47F2-8642-7E208E681BC5}" presName="child" presStyleLbl="alignAccFollowNode1" presStyleIdx="3" presStyleCnt="9">
        <dgm:presLayoutVars>
          <dgm:chMax val="0"/>
          <dgm:bulletEnabled val="1"/>
        </dgm:presLayoutVars>
      </dgm:prSet>
      <dgm:spPr/>
      <dgm:t>
        <a:bodyPr/>
        <a:lstStyle/>
        <a:p>
          <a:endParaRPr lang="en-US"/>
        </a:p>
      </dgm:t>
    </dgm:pt>
    <dgm:pt modelId="{49DF55AF-EA17-409A-A968-DC6F684CB2E1}" type="pres">
      <dgm:prSet presAssocID="{0A36F906-2322-4B09-9BFF-21C37F3EE88F}" presName="sibTrans" presStyleLbl="sibTrans2D1" presStyleIdx="4" presStyleCnt="9"/>
      <dgm:spPr/>
      <dgm:t>
        <a:bodyPr/>
        <a:lstStyle/>
        <a:p>
          <a:endParaRPr lang="en-US"/>
        </a:p>
      </dgm:t>
    </dgm:pt>
    <dgm:pt modelId="{9F373F55-FD76-47BC-B078-1303D1023CD2}" type="pres">
      <dgm:prSet presAssocID="{783A6A55-3B28-4853-871E-44E065B07680}" presName="child" presStyleLbl="alignAccFollowNode1" presStyleIdx="4" presStyleCnt="9" custLinFactY="-100000" custLinFactNeighborX="470" custLinFactNeighborY="-113959">
        <dgm:presLayoutVars>
          <dgm:chMax val="0"/>
          <dgm:bulletEnabled val="1"/>
        </dgm:presLayoutVars>
      </dgm:prSet>
      <dgm:spPr/>
      <dgm:t>
        <a:bodyPr/>
        <a:lstStyle/>
        <a:p>
          <a:endParaRPr lang="en-US"/>
        </a:p>
      </dgm:t>
    </dgm:pt>
    <dgm:pt modelId="{0EBE042C-1741-403B-A228-E69F694219CA}" type="pres">
      <dgm:prSet presAssocID="{D1D30BA3-A2D1-40A9-A2C9-D99562F908EF}" presName="hSp" presStyleCnt="0"/>
      <dgm:spPr/>
    </dgm:pt>
    <dgm:pt modelId="{6D7878EF-A882-4047-92FD-E25768A3329E}" type="pres">
      <dgm:prSet presAssocID="{595F3E43-22E3-4FDA-8DA4-91EB5AEFCC48}" presName="vertFlow" presStyleCnt="0"/>
      <dgm:spPr/>
    </dgm:pt>
    <dgm:pt modelId="{91D75CCC-E58D-4E33-92C5-7F34D2F875A1}" type="pres">
      <dgm:prSet presAssocID="{595F3E43-22E3-4FDA-8DA4-91EB5AEFCC48}" presName="header" presStyleLbl="node1" presStyleIdx="1" presStyleCnt="2"/>
      <dgm:spPr/>
      <dgm:t>
        <a:bodyPr/>
        <a:lstStyle/>
        <a:p>
          <a:endParaRPr lang="en-US"/>
        </a:p>
      </dgm:t>
    </dgm:pt>
    <dgm:pt modelId="{96545623-AE74-4557-879C-9A6CB608CC6E}" type="pres">
      <dgm:prSet presAssocID="{74C32707-1F41-435C-BFF8-EE1720329067}" presName="parTrans" presStyleLbl="sibTrans2D1" presStyleIdx="5" presStyleCnt="9"/>
      <dgm:spPr/>
      <dgm:t>
        <a:bodyPr/>
        <a:lstStyle/>
        <a:p>
          <a:endParaRPr lang="en-US"/>
        </a:p>
      </dgm:t>
    </dgm:pt>
    <dgm:pt modelId="{99DAAF16-8595-4F58-B34E-7E7EF3B01A31}" type="pres">
      <dgm:prSet presAssocID="{70056ECE-A5D0-4945-9738-7AE75F6E994C}" presName="child" presStyleLbl="alignAccFollowNode1" presStyleIdx="5" presStyleCnt="9">
        <dgm:presLayoutVars>
          <dgm:chMax val="0"/>
          <dgm:bulletEnabled val="1"/>
        </dgm:presLayoutVars>
      </dgm:prSet>
      <dgm:spPr/>
      <dgm:t>
        <a:bodyPr/>
        <a:lstStyle/>
        <a:p>
          <a:endParaRPr lang="en-US"/>
        </a:p>
      </dgm:t>
    </dgm:pt>
    <dgm:pt modelId="{A07C3499-2DBE-4FEE-8A06-C3E650EE0BEE}" type="pres">
      <dgm:prSet presAssocID="{582F9FCF-B963-4FA3-928D-EDF03FC4E4B2}" presName="sibTrans" presStyleLbl="sibTrans2D1" presStyleIdx="6" presStyleCnt="9"/>
      <dgm:spPr/>
      <dgm:t>
        <a:bodyPr/>
        <a:lstStyle/>
        <a:p>
          <a:endParaRPr lang="en-US"/>
        </a:p>
      </dgm:t>
    </dgm:pt>
    <dgm:pt modelId="{FCC7112C-B25C-4B4B-B6C7-3CF039FE8764}" type="pres">
      <dgm:prSet presAssocID="{A0B6A90B-A327-4632-87EB-5BD899D79A57}" presName="child" presStyleLbl="alignAccFollowNode1" presStyleIdx="6" presStyleCnt="9">
        <dgm:presLayoutVars>
          <dgm:chMax val="0"/>
          <dgm:bulletEnabled val="1"/>
        </dgm:presLayoutVars>
      </dgm:prSet>
      <dgm:spPr/>
      <dgm:t>
        <a:bodyPr/>
        <a:lstStyle/>
        <a:p>
          <a:endParaRPr lang="en-US"/>
        </a:p>
      </dgm:t>
    </dgm:pt>
    <dgm:pt modelId="{80B358F8-14C1-4569-AB06-8BB42E3B756C}" type="pres">
      <dgm:prSet presAssocID="{95148068-DAF5-4C2C-AD50-1D8177C65F36}" presName="sibTrans" presStyleLbl="sibTrans2D1" presStyleIdx="7" presStyleCnt="9"/>
      <dgm:spPr/>
      <dgm:t>
        <a:bodyPr/>
        <a:lstStyle/>
        <a:p>
          <a:endParaRPr lang="en-US"/>
        </a:p>
      </dgm:t>
    </dgm:pt>
    <dgm:pt modelId="{F6178CE5-0B2C-4729-A495-3A313456442B}" type="pres">
      <dgm:prSet presAssocID="{A68C1226-6824-4F05-8DD1-0BF1829ECA50}" presName="child" presStyleLbl="alignAccFollowNode1" presStyleIdx="7" presStyleCnt="9">
        <dgm:presLayoutVars>
          <dgm:chMax val="0"/>
          <dgm:bulletEnabled val="1"/>
        </dgm:presLayoutVars>
      </dgm:prSet>
      <dgm:spPr/>
      <dgm:t>
        <a:bodyPr/>
        <a:lstStyle/>
        <a:p>
          <a:endParaRPr lang="en-US"/>
        </a:p>
      </dgm:t>
    </dgm:pt>
    <dgm:pt modelId="{A654D8E8-5F09-48EF-8C98-0184874814F8}" type="pres">
      <dgm:prSet presAssocID="{7FB758A5-9387-49FB-ACE6-6AAD74F641FC}" presName="sibTrans" presStyleLbl="sibTrans2D1" presStyleIdx="8" presStyleCnt="9"/>
      <dgm:spPr/>
      <dgm:t>
        <a:bodyPr/>
        <a:lstStyle/>
        <a:p>
          <a:endParaRPr lang="en-US"/>
        </a:p>
      </dgm:t>
    </dgm:pt>
    <dgm:pt modelId="{85A8E2E9-0D43-41AD-A66B-348028D9DAE5}" type="pres">
      <dgm:prSet presAssocID="{B86BB631-F328-4593-8EEB-43B3548F1E55}" presName="child" presStyleLbl="alignAccFollowNode1" presStyleIdx="8" presStyleCnt="9">
        <dgm:presLayoutVars>
          <dgm:chMax val="0"/>
          <dgm:bulletEnabled val="1"/>
        </dgm:presLayoutVars>
      </dgm:prSet>
      <dgm:spPr/>
      <dgm:t>
        <a:bodyPr/>
        <a:lstStyle/>
        <a:p>
          <a:endParaRPr lang="en-US"/>
        </a:p>
      </dgm:t>
    </dgm:pt>
  </dgm:ptLst>
  <dgm:cxnLst>
    <dgm:cxn modelId="{1C94A7C8-B1D6-4CBD-A260-FA1632B96762}" type="presOf" srcId="{7FB758A5-9387-49FB-ACE6-6AAD74F641FC}" destId="{A654D8E8-5F09-48EF-8C98-0184874814F8}" srcOrd="0" destOrd="0" presId="urn:microsoft.com/office/officeart/2005/8/layout/lProcess1"/>
    <dgm:cxn modelId="{2E81B656-C057-43B7-90C5-B7F3757E9C80}" type="presOf" srcId="{95148068-DAF5-4C2C-AD50-1D8177C65F36}" destId="{80B358F8-14C1-4569-AB06-8BB42E3B756C}" srcOrd="0" destOrd="0" presId="urn:microsoft.com/office/officeart/2005/8/layout/lProcess1"/>
    <dgm:cxn modelId="{5F644300-1E38-45C7-8837-B40F07B26C93}" type="presOf" srcId="{53F270F0-E7E2-458D-864E-BABFB0F2D2D9}" destId="{0FD62E81-A174-4664-ACC7-9BA64F43A707}" srcOrd="0" destOrd="0" presId="urn:microsoft.com/office/officeart/2005/8/layout/lProcess1"/>
    <dgm:cxn modelId="{B07EE26A-B212-42CA-86F7-E85038D260DB}" srcId="{D1D30BA3-A2D1-40A9-A2C9-D99562F908EF}" destId="{45427E7E-2EF9-47F2-8642-7E208E681BC5}" srcOrd="3" destOrd="0" parTransId="{0A70286B-E1F3-4A70-86BD-3C5BEF8E813D}" sibTransId="{0A36F906-2322-4B09-9BFF-21C37F3EE88F}"/>
    <dgm:cxn modelId="{D7EB3B88-D4F4-41F6-BBC0-A244B8BD9A45}" type="presOf" srcId="{0A36F906-2322-4B09-9BFF-21C37F3EE88F}" destId="{49DF55AF-EA17-409A-A968-DC6F684CB2E1}" srcOrd="0" destOrd="0" presId="urn:microsoft.com/office/officeart/2005/8/layout/lProcess1"/>
    <dgm:cxn modelId="{52ACBF98-1C24-4802-BD8D-59DD677242E9}" type="presOf" srcId="{45427E7E-2EF9-47F2-8642-7E208E681BC5}" destId="{E7CD17CD-4D89-4F6B-8379-08B02D3F3875}" srcOrd="0" destOrd="0" presId="urn:microsoft.com/office/officeart/2005/8/layout/lProcess1"/>
    <dgm:cxn modelId="{6D7F240E-6D9F-45F8-B743-AA6682049810}" srcId="{60757A2B-AB9E-4460-8998-F4413958710F}" destId="{595F3E43-22E3-4FDA-8DA4-91EB5AEFCC48}" srcOrd="1" destOrd="0" parTransId="{541917D0-8DD8-4D57-B4D5-3C2CEB752124}" sibTransId="{158C5DBD-A2A2-417D-A1D1-92DE40DF6609}"/>
    <dgm:cxn modelId="{20664586-C546-4976-92D3-C875BFEE33F9}" srcId="{595F3E43-22E3-4FDA-8DA4-91EB5AEFCC48}" destId="{A0B6A90B-A327-4632-87EB-5BD899D79A57}" srcOrd="1" destOrd="0" parTransId="{E6466A40-AB56-4424-AD8D-84F6CB6AA525}" sibTransId="{95148068-DAF5-4C2C-AD50-1D8177C65F36}"/>
    <dgm:cxn modelId="{A5A86F9F-9E11-41E3-AD0C-68EFB55BC9EA}" type="presOf" srcId="{783A6A55-3B28-4853-871E-44E065B07680}" destId="{9F373F55-FD76-47BC-B078-1303D1023CD2}" srcOrd="0" destOrd="0" presId="urn:microsoft.com/office/officeart/2005/8/layout/lProcess1"/>
    <dgm:cxn modelId="{B2705257-7F5A-4411-BC89-F92ED919428A}" type="presOf" srcId="{CA960296-237A-4867-87C2-5E00D7DE52BE}" destId="{7623D585-ADC3-4EDB-AEC1-57B4129DEB70}" srcOrd="0" destOrd="0" presId="urn:microsoft.com/office/officeart/2005/8/layout/lProcess1"/>
    <dgm:cxn modelId="{6B5F5237-7A35-45F4-B519-3D6A02A9C8E1}" type="presOf" srcId="{BB80C9FF-4D01-49E3-8CB7-FB72D6AB21F4}" destId="{9A8BC186-95D4-4E21-ADF1-3E72C119DFF5}" srcOrd="0" destOrd="0" presId="urn:microsoft.com/office/officeart/2005/8/layout/lProcess1"/>
    <dgm:cxn modelId="{93890E5B-71A4-451C-BE00-1CD1FDE5BE26}" type="presOf" srcId="{A68C1226-6824-4F05-8DD1-0BF1829ECA50}" destId="{F6178CE5-0B2C-4729-A495-3A313456442B}" srcOrd="0" destOrd="0" presId="urn:microsoft.com/office/officeart/2005/8/layout/lProcess1"/>
    <dgm:cxn modelId="{14F4F281-DDBB-4338-9B53-B2217CE697D7}" srcId="{595F3E43-22E3-4FDA-8DA4-91EB5AEFCC48}" destId="{A68C1226-6824-4F05-8DD1-0BF1829ECA50}" srcOrd="2" destOrd="0" parTransId="{9017C55B-0A7E-498E-8614-A80EC96117A1}" sibTransId="{7FB758A5-9387-49FB-ACE6-6AAD74F641FC}"/>
    <dgm:cxn modelId="{7798A216-BC61-4CC8-B553-3CCD0526F5D9}" srcId="{D1D30BA3-A2D1-40A9-A2C9-D99562F908EF}" destId="{783A6A55-3B28-4853-871E-44E065B07680}" srcOrd="4" destOrd="0" parTransId="{61D8382C-E349-4943-8862-8DF1EB3E451D}" sibTransId="{6C5EA3B8-9532-493D-8C3B-8F8A331C50B2}"/>
    <dgm:cxn modelId="{0CCE2ACB-09CA-4554-A1AC-FEBC41379DA5}" type="presOf" srcId="{C1606CFF-BF76-47D4-ADFC-7335A2E403E7}" destId="{DCCDB863-1FFF-4D2D-9899-05E961A9E2C7}" srcOrd="0" destOrd="0" presId="urn:microsoft.com/office/officeart/2005/8/layout/lProcess1"/>
    <dgm:cxn modelId="{BA978810-ECC6-4C86-ACB5-BB3D5A14D933}" type="presOf" srcId="{595F3E43-22E3-4FDA-8DA4-91EB5AEFCC48}" destId="{91D75CCC-E58D-4E33-92C5-7F34D2F875A1}" srcOrd="0" destOrd="0" presId="urn:microsoft.com/office/officeart/2005/8/layout/lProcess1"/>
    <dgm:cxn modelId="{EF46AE7D-FE47-4D2C-8EC6-71B7647AAECD}" type="presOf" srcId="{60757A2B-AB9E-4460-8998-F4413958710F}" destId="{56783482-DBF9-4A8D-9F36-ABABCBCB5295}" srcOrd="0" destOrd="0" presId="urn:microsoft.com/office/officeart/2005/8/layout/lProcess1"/>
    <dgm:cxn modelId="{B5320F7C-43BF-4C66-B431-1383A7094531}" type="presOf" srcId="{A0B6A90B-A327-4632-87EB-5BD899D79A57}" destId="{FCC7112C-B25C-4B4B-B6C7-3CF039FE8764}" srcOrd="0" destOrd="0" presId="urn:microsoft.com/office/officeart/2005/8/layout/lProcess1"/>
    <dgm:cxn modelId="{6196D91F-760B-4323-A243-072A779DD22F}" srcId="{60757A2B-AB9E-4460-8998-F4413958710F}" destId="{D1D30BA3-A2D1-40A9-A2C9-D99562F908EF}" srcOrd="0" destOrd="0" parTransId="{1E8CA79D-E513-4838-9E9F-9DFE5800B547}" sibTransId="{8E1BFCCA-713C-4038-976D-F9948AC3280B}"/>
    <dgm:cxn modelId="{6BA171C6-8BE5-4AB0-9B2D-290A12B46CA9}" type="presOf" srcId="{02DFB882-0B1B-40EA-9A22-4FC839792FF8}" destId="{C4E69EC9-C28F-4997-B519-BDBA131983F2}" srcOrd="0" destOrd="0" presId="urn:microsoft.com/office/officeart/2005/8/layout/lProcess1"/>
    <dgm:cxn modelId="{CD3FDAB4-7DD2-478F-BB6F-0466C3ADD46C}" srcId="{D1D30BA3-A2D1-40A9-A2C9-D99562F908EF}" destId="{53F270F0-E7E2-458D-864E-BABFB0F2D2D9}" srcOrd="0" destOrd="0" parTransId="{1A4A7602-2924-49B4-AC86-E3C7FD6A38E8}" sibTransId="{BB80C9FF-4D01-49E3-8CB7-FB72D6AB21F4}"/>
    <dgm:cxn modelId="{706D9BA0-BF55-4AEC-A3CF-A784CFC5F8B3}" type="presOf" srcId="{FF9BE293-BCD2-40E3-9ACC-0839502B5E23}" destId="{FBF2010F-1A70-49B5-B42B-78D1D607BFD6}" srcOrd="0" destOrd="0" presId="urn:microsoft.com/office/officeart/2005/8/layout/lProcess1"/>
    <dgm:cxn modelId="{9B0DA989-13EE-46FE-883E-7D1319C70149}" type="presOf" srcId="{B86BB631-F328-4593-8EEB-43B3548F1E55}" destId="{85A8E2E9-0D43-41AD-A66B-348028D9DAE5}" srcOrd="0" destOrd="0" presId="urn:microsoft.com/office/officeart/2005/8/layout/lProcess1"/>
    <dgm:cxn modelId="{950B5F5E-6F0A-4229-A913-2433837A849A}" type="presOf" srcId="{70056ECE-A5D0-4945-9738-7AE75F6E994C}" destId="{99DAAF16-8595-4F58-B34E-7E7EF3B01A31}" srcOrd="0" destOrd="0" presId="urn:microsoft.com/office/officeart/2005/8/layout/lProcess1"/>
    <dgm:cxn modelId="{444B4472-3A33-4FE1-8FBD-3A9265475084}" type="presOf" srcId="{582F9FCF-B963-4FA3-928D-EDF03FC4E4B2}" destId="{A07C3499-2DBE-4FEE-8A06-C3E650EE0BEE}" srcOrd="0" destOrd="0" presId="urn:microsoft.com/office/officeart/2005/8/layout/lProcess1"/>
    <dgm:cxn modelId="{46367CF6-71D6-4C8B-90F6-759AE71378D3}" srcId="{D1D30BA3-A2D1-40A9-A2C9-D99562F908EF}" destId="{C1606CFF-BF76-47D4-ADFC-7335A2E403E7}" srcOrd="2" destOrd="0" parTransId="{7B23D6D5-2F96-46C6-8CEA-E224AD60B55A}" sibTransId="{FF9BE293-BCD2-40E3-9ACC-0839502B5E23}"/>
    <dgm:cxn modelId="{695E7CF9-C0E6-4504-9B8D-C247F224C4E0}" srcId="{595F3E43-22E3-4FDA-8DA4-91EB5AEFCC48}" destId="{B86BB631-F328-4593-8EEB-43B3548F1E55}" srcOrd="3" destOrd="0" parTransId="{223A677F-DB56-4459-B21C-6952D84FEDA4}" sibTransId="{1DCA8C3B-F36D-413F-8C14-B31E464F0C94}"/>
    <dgm:cxn modelId="{FA6AD777-F0C6-4977-9A56-368F078172CF}" type="presOf" srcId="{D1D30BA3-A2D1-40A9-A2C9-D99562F908EF}" destId="{9145F4A6-B3F8-419D-9DCB-C98334D417F4}" srcOrd="0" destOrd="0" presId="urn:microsoft.com/office/officeart/2005/8/layout/lProcess1"/>
    <dgm:cxn modelId="{D45E25FC-7D1A-4392-AFD2-248C92CD3935}" type="presOf" srcId="{74C32707-1F41-435C-BFF8-EE1720329067}" destId="{96545623-AE74-4557-879C-9A6CB608CC6E}" srcOrd="0" destOrd="0" presId="urn:microsoft.com/office/officeart/2005/8/layout/lProcess1"/>
    <dgm:cxn modelId="{096A38E7-0E1F-478F-ABDE-B88ADA453BB6}" type="presOf" srcId="{1A4A7602-2924-49B4-AC86-E3C7FD6A38E8}" destId="{A103CBEA-7209-4665-845B-92F25A57DC64}" srcOrd="0" destOrd="0" presId="urn:microsoft.com/office/officeart/2005/8/layout/lProcess1"/>
    <dgm:cxn modelId="{5026F355-65BA-4A30-BC37-9219FD64DC53}" srcId="{D1D30BA3-A2D1-40A9-A2C9-D99562F908EF}" destId="{02DFB882-0B1B-40EA-9A22-4FC839792FF8}" srcOrd="1" destOrd="0" parTransId="{29AEBA42-4CB5-4FAB-AB83-958B3864F2EE}" sibTransId="{CA960296-237A-4867-87C2-5E00D7DE52BE}"/>
    <dgm:cxn modelId="{BAA586D2-457F-42DB-AECE-A77F3AC87C6A}" srcId="{595F3E43-22E3-4FDA-8DA4-91EB5AEFCC48}" destId="{70056ECE-A5D0-4945-9738-7AE75F6E994C}" srcOrd="0" destOrd="0" parTransId="{74C32707-1F41-435C-BFF8-EE1720329067}" sibTransId="{582F9FCF-B963-4FA3-928D-EDF03FC4E4B2}"/>
    <dgm:cxn modelId="{AC6B0DB7-FF46-45E7-98C3-966692C3EBDE}" type="presParOf" srcId="{56783482-DBF9-4A8D-9F36-ABABCBCB5295}" destId="{B5BC93D0-9472-4ACA-96C4-4A4ADC2DEED0}" srcOrd="0" destOrd="0" presId="urn:microsoft.com/office/officeart/2005/8/layout/lProcess1"/>
    <dgm:cxn modelId="{F1C774AB-99D0-4922-A2BC-9750E9B02BC2}" type="presParOf" srcId="{B5BC93D0-9472-4ACA-96C4-4A4ADC2DEED0}" destId="{9145F4A6-B3F8-419D-9DCB-C98334D417F4}" srcOrd="0" destOrd="0" presId="urn:microsoft.com/office/officeart/2005/8/layout/lProcess1"/>
    <dgm:cxn modelId="{A2FB4F1F-B8A4-4B1B-B62E-D9DBEBD0F6B9}" type="presParOf" srcId="{B5BC93D0-9472-4ACA-96C4-4A4ADC2DEED0}" destId="{A103CBEA-7209-4665-845B-92F25A57DC64}" srcOrd="1" destOrd="0" presId="urn:microsoft.com/office/officeart/2005/8/layout/lProcess1"/>
    <dgm:cxn modelId="{53DCA3DB-2249-403B-AD1E-F22F2ECA49FD}" type="presParOf" srcId="{B5BC93D0-9472-4ACA-96C4-4A4ADC2DEED0}" destId="{0FD62E81-A174-4664-ACC7-9BA64F43A707}" srcOrd="2" destOrd="0" presId="urn:microsoft.com/office/officeart/2005/8/layout/lProcess1"/>
    <dgm:cxn modelId="{20377DD1-6C9B-4316-9B79-32C0F533E105}" type="presParOf" srcId="{B5BC93D0-9472-4ACA-96C4-4A4ADC2DEED0}" destId="{9A8BC186-95D4-4E21-ADF1-3E72C119DFF5}" srcOrd="3" destOrd="0" presId="urn:microsoft.com/office/officeart/2005/8/layout/lProcess1"/>
    <dgm:cxn modelId="{DC53E678-9F40-4154-85EB-554CB3346273}" type="presParOf" srcId="{B5BC93D0-9472-4ACA-96C4-4A4ADC2DEED0}" destId="{C4E69EC9-C28F-4997-B519-BDBA131983F2}" srcOrd="4" destOrd="0" presId="urn:microsoft.com/office/officeart/2005/8/layout/lProcess1"/>
    <dgm:cxn modelId="{EBF4C790-8386-44BD-8951-30901F5E49F9}" type="presParOf" srcId="{B5BC93D0-9472-4ACA-96C4-4A4ADC2DEED0}" destId="{7623D585-ADC3-4EDB-AEC1-57B4129DEB70}" srcOrd="5" destOrd="0" presId="urn:microsoft.com/office/officeart/2005/8/layout/lProcess1"/>
    <dgm:cxn modelId="{2E27FC90-734B-41AF-AA16-0306D6D19F3B}" type="presParOf" srcId="{B5BC93D0-9472-4ACA-96C4-4A4ADC2DEED0}" destId="{DCCDB863-1FFF-4D2D-9899-05E961A9E2C7}" srcOrd="6" destOrd="0" presId="urn:microsoft.com/office/officeart/2005/8/layout/lProcess1"/>
    <dgm:cxn modelId="{4964D605-15E8-4579-B64A-B1EE45E3F4AC}" type="presParOf" srcId="{B5BC93D0-9472-4ACA-96C4-4A4ADC2DEED0}" destId="{FBF2010F-1A70-49B5-B42B-78D1D607BFD6}" srcOrd="7" destOrd="0" presId="urn:microsoft.com/office/officeart/2005/8/layout/lProcess1"/>
    <dgm:cxn modelId="{1F5C0D29-C9C3-4947-827D-35D664E05D97}" type="presParOf" srcId="{B5BC93D0-9472-4ACA-96C4-4A4ADC2DEED0}" destId="{E7CD17CD-4D89-4F6B-8379-08B02D3F3875}" srcOrd="8" destOrd="0" presId="urn:microsoft.com/office/officeart/2005/8/layout/lProcess1"/>
    <dgm:cxn modelId="{D4E0E981-9399-49F1-9B04-D1AC534989B1}" type="presParOf" srcId="{B5BC93D0-9472-4ACA-96C4-4A4ADC2DEED0}" destId="{49DF55AF-EA17-409A-A968-DC6F684CB2E1}" srcOrd="9" destOrd="0" presId="urn:microsoft.com/office/officeart/2005/8/layout/lProcess1"/>
    <dgm:cxn modelId="{9582E5A0-990E-4B39-8D8B-7AAF8DE262DF}" type="presParOf" srcId="{B5BC93D0-9472-4ACA-96C4-4A4ADC2DEED0}" destId="{9F373F55-FD76-47BC-B078-1303D1023CD2}" srcOrd="10" destOrd="0" presId="urn:microsoft.com/office/officeart/2005/8/layout/lProcess1"/>
    <dgm:cxn modelId="{18139C3F-8167-42D5-B392-D8E6D00C6E9A}" type="presParOf" srcId="{56783482-DBF9-4A8D-9F36-ABABCBCB5295}" destId="{0EBE042C-1741-403B-A228-E69F694219CA}" srcOrd="1" destOrd="0" presId="urn:microsoft.com/office/officeart/2005/8/layout/lProcess1"/>
    <dgm:cxn modelId="{31279B85-A43B-4DA8-A6F2-F4F7C292AA36}" type="presParOf" srcId="{56783482-DBF9-4A8D-9F36-ABABCBCB5295}" destId="{6D7878EF-A882-4047-92FD-E25768A3329E}" srcOrd="2" destOrd="0" presId="urn:microsoft.com/office/officeart/2005/8/layout/lProcess1"/>
    <dgm:cxn modelId="{5D53569B-7125-46BE-8DA0-D7FF59A85BCE}" type="presParOf" srcId="{6D7878EF-A882-4047-92FD-E25768A3329E}" destId="{91D75CCC-E58D-4E33-92C5-7F34D2F875A1}" srcOrd="0" destOrd="0" presId="urn:microsoft.com/office/officeart/2005/8/layout/lProcess1"/>
    <dgm:cxn modelId="{A46BA702-E4BB-4DD4-A5C0-454DDEEAAAA5}" type="presParOf" srcId="{6D7878EF-A882-4047-92FD-E25768A3329E}" destId="{96545623-AE74-4557-879C-9A6CB608CC6E}" srcOrd="1" destOrd="0" presId="urn:microsoft.com/office/officeart/2005/8/layout/lProcess1"/>
    <dgm:cxn modelId="{2386D16A-A9D2-4621-97DC-9550AAFC3893}" type="presParOf" srcId="{6D7878EF-A882-4047-92FD-E25768A3329E}" destId="{99DAAF16-8595-4F58-B34E-7E7EF3B01A31}" srcOrd="2" destOrd="0" presId="urn:microsoft.com/office/officeart/2005/8/layout/lProcess1"/>
    <dgm:cxn modelId="{E19D248D-1D5A-4A01-9865-1595240425BA}" type="presParOf" srcId="{6D7878EF-A882-4047-92FD-E25768A3329E}" destId="{A07C3499-2DBE-4FEE-8A06-C3E650EE0BEE}" srcOrd="3" destOrd="0" presId="urn:microsoft.com/office/officeart/2005/8/layout/lProcess1"/>
    <dgm:cxn modelId="{07241F7E-47E4-4755-BF63-AC484E1A74FA}" type="presParOf" srcId="{6D7878EF-A882-4047-92FD-E25768A3329E}" destId="{FCC7112C-B25C-4B4B-B6C7-3CF039FE8764}" srcOrd="4" destOrd="0" presId="urn:microsoft.com/office/officeart/2005/8/layout/lProcess1"/>
    <dgm:cxn modelId="{A4CB74AE-3ED5-4A21-8BD8-C16B54C82115}" type="presParOf" srcId="{6D7878EF-A882-4047-92FD-E25768A3329E}" destId="{80B358F8-14C1-4569-AB06-8BB42E3B756C}" srcOrd="5" destOrd="0" presId="urn:microsoft.com/office/officeart/2005/8/layout/lProcess1"/>
    <dgm:cxn modelId="{EA298D19-DF61-439B-8D85-675CE5326F44}" type="presParOf" srcId="{6D7878EF-A882-4047-92FD-E25768A3329E}" destId="{F6178CE5-0B2C-4729-A495-3A313456442B}" srcOrd="6" destOrd="0" presId="urn:microsoft.com/office/officeart/2005/8/layout/lProcess1"/>
    <dgm:cxn modelId="{F92F1BCF-D08C-439D-B097-B84C4550EC5C}" type="presParOf" srcId="{6D7878EF-A882-4047-92FD-E25768A3329E}" destId="{A654D8E8-5F09-48EF-8C98-0184874814F8}" srcOrd="7" destOrd="0" presId="urn:microsoft.com/office/officeart/2005/8/layout/lProcess1"/>
    <dgm:cxn modelId="{2E515FFD-827B-41EA-BADD-3E442D228AAC}" type="presParOf" srcId="{6D7878EF-A882-4047-92FD-E25768A3329E}" destId="{85A8E2E9-0D43-41AD-A66B-348028D9DAE5}" srcOrd="8" destOrd="0" presId="urn:microsoft.com/office/officeart/2005/8/layout/lProcess1"/>
  </dgm:cxnLst>
  <dgm:bg>
    <a:solidFill>
      <a:schemeClr val="bg1"/>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887A17-1C49-4C9B-960E-6DEF9EE1BA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19D2319-CAD6-49D3-948C-D62136233689}">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نوزاد نارس را پس از تغذیه خوابیده به شکم یا به پهلوی راست و نوزاد رسیده را به پهلوی راست بخوابانید</a:t>
          </a:r>
          <a:endParaRPr lang="en-US" sz="2000" dirty="0"/>
        </a:p>
      </dgm:t>
    </dgm:pt>
    <dgm:pt modelId="{CFCA5CB9-9E6C-4FF0-91AC-E3E6195282A9}" type="parTrans" cxnId="{403D600A-05DE-4651-BEF0-69296F0B8950}">
      <dgm:prSet/>
      <dgm:spPr/>
      <dgm:t>
        <a:bodyPr/>
        <a:lstStyle/>
        <a:p>
          <a:pPr rtl="1"/>
          <a:endParaRPr lang="en-US"/>
        </a:p>
      </dgm:t>
    </dgm:pt>
    <dgm:pt modelId="{DDAC6029-BF69-4005-8343-32EDAE59769A}" type="sibTrans" cxnId="{403D600A-05DE-4651-BEF0-69296F0B8950}">
      <dgm:prSet/>
      <dgm:spPr/>
      <dgm:t>
        <a:bodyPr/>
        <a:lstStyle/>
        <a:p>
          <a:pPr rtl="1"/>
          <a:endParaRPr lang="en-US"/>
        </a:p>
      </dgm:t>
    </dgm:pt>
    <dgm:pt modelId="{CA314CB5-324E-4DFB-B743-6F2DE9F94D90}">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حجم و غلظت تغذیه را نباید همزمان افزایش داد</a:t>
          </a:r>
          <a:endParaRPr lang="en-US" sz="2000" dirty="0"/>
        </a:p>
      </dgm:t>
    </dgm:pt>
    <dgm:pt modelId="{9A244A29-B481-4FFC-A84A-5453AF616F91}" type="parTrans" cxnId="{924C974D-BA8E-40BA-8FB9-7C1A18FE38C6}">
      <dgm:prSet/>
      <dgm:spPr/>
      <dgm:t>
        <a:bodyPr/>
        <a:lstStyle/>
        <a:p>
          <a:pPr rtl="1"/>
          <a:endParaRPr lang="en-US"/>
        </a:p>
      </dgm:t>
    </dgm:pt>
    <dgm:pt modelId="{498C73D3-673E-4164-9D4A-7BFC296E0807}" type="sibTrans" cxnId="{924C974D-BA8E-40BA-8FB9-7C1A18FE38C6}">
      <dgm:prSet/>
      <dgm:spPr/>
      <dgm:t>
        <a:bodyPr/>
        <a:lstStyle/>
        <a:p>
          <a:pPr rtl="1"/>
          <a:endParaRPr lang="en-US"/>
        </a:p>
      </dgm:t>
    </dgm:pt>
    <dgm:pt modelId="{EA4FD4AE-758F-4462-BBBE-1EA85BDBF038}">
      <dgm:prSet phldrT="[Text]" phldr="1"/>
      <dgm:spPr>
        <a:solidFill>
          <a:srgbClr val="0070C0"/>
        </a:solidFill>
      </dgm:spPr>
      <dgm:t>
        <a:bodyPr/>
        <a:lstStyle/>
        <a:p>
          <a:pPr rtl="1"/>
          <a:endParaRPr lang="en-US" dirty="0"/>
        </a:p>
      </dgm:t>
    </dgm:pt>
    <dgm:pt modelId="{02BA7C46-2C63-4D91-BE2D-15E755581F8D}" type="parTrans" cxnId="{2253ECEC-DD2B-4B43-9999-AB4CC55F04FF}">
      <dgm:prSet/>
      <dgm:spPr/>
      <dgm:t>
        <a:bodyPr/>
        <a:lstStyle/>
        <a:p>
          <a:pPr rtl="1"/>
          <a:endParaRPr lang="en-US"/>
        </a:p>
      </dgm:t>
    </dgm:pt>
    <dgm:pt modelId="{410F65A9-E772-4985-A11E-2074919FB6F1}" type="sibTrans" cxnId="{2253ECEC-DD2B-4B43-9999-AB4CC55F04FF}">
      <dgm:prSet/>
      <dgm:spPr/>
      <dgm:t>
        <a:bodyPr/>
        <a:lstStyle/>
        <a:p>
          <a:pPr rtl="1"/>
          <a:endParaRPr lang="en-US"/>
        </a:p>
      </dgm:t>
    </dgm:pt>
    <dgm:pt modelId="{1952C666-60E5-4316-85FC-28E31E56A165}">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در صورت استفاده از شیر خشک رقیق شده ابتدا حجم و سپس غلظت کامل می شود</a:t>
          </a:r>
          <a:endParaRPr lang="en-US" sz="2000" dirty="0"/>
        </a:p>
      </dgm:t>
    </dgm:pt>
    <dgm:pt modelId="{CB2D1C0B-4B9D-4BCB-9781-EECDCF1F032E}" type="parTrans" cxnId="{740A667A-A510-4C4E-90B3-85C4D2D23B7B}">
      <dgm:prSet/>
      <dgm:spPr/>
      <dgm:t>
        <a:bodyPr/>
        <a:lstStyle/>
        <a:p>
          <a:pPr rtl="1"/>
          <a:endParaRPr lang="en-US"/>
        </a:p>
      </dgm:t>
    </dgm:pt>
    <dgm:pt modelId="{58CECAEA-CF2F-4FE4-B9C2-3F4AC49EB49A}" type="sibTrans" cxnId="{740A667A-A510-4C4E-90B3-85C4D2D23B7B}">
      <dgm:prSet/>
      <dgm:spPr/>
      <dgm:t>
        <a:bodyPr/>
        <a:lstStyle/>
        <a:p>
          <a:pPr rtl="1"/>
          <a:endParaRPr lang="en-US"/>
        </a:p>
      </dgm:t>
    </dgm:pt>
    <dgm:pt modelId="{6E5773C7-B0EB-46DE-BDCB-8B7574FCCD97}">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حجم تغذیه در نوزاد نارس نباید بیشتر از 20 میلی لیتر به ازائ هر کیلوگرم وزن بدن در روز باشد</a:t>
          </a:r>
          <a:endParaRPr lang="en-US" sz="2000" dirty="0"/>
        </a:p>
      </dgm:t>
    </dgm:pt>
    <dgm:pt modelId="{3A5A3E8B-2BDF-4172-8F08-F0CFE933ED8C}" type="parTrans" cxnId="{31366655-3067-4E51-8419-4106CEB9E8B1}">
      <dgm:prSet/>
      <dgm:spPr/>
      <dgm:t>
        <a:bodyPr/>
        <a:lstStyle/>
        <a:p>
          <a:pPr rtl="1"/>
          <a:endParaRPr lang="en-US"/>
        </a:p>
      </dgm:t>
    </dgm:pt>
    <dgm:pt modelId="{23E1F611-E0E6-46B3-9BED-617C89F47736}" type="sibTrans" cxnId="{31366655-3067-4E51-8419-4106CEB9E8B1}">
      <dgm:prSet/>
      <dgm:spPr/>
      <dgm:t>
        <a:bodyPr/>
        <a:lstStyle/>
        <a:p>
          <a:pPr rtl="1"/>
          <a:endParaRPr lang="en-US"/>
        </a:p>
      </dgm:t>
    </dgm:pt>
    <dgm:pt modelId="{B83A568C-379D-40A2-8679-B44C248DEE10}">
      <dgm:prSet phldrT="[Text]" phldr="1"/>
      <dgm:spPr>
        <a:solidFill>
          <a:schemeClr val="tx2">
            <a:lumMod val="40000"/>
            <a:lumOff val="60000"/>
          </a:schemeClr>
        </a:solidFill>
      </dgm:spPr>
      <dgm:t>
        <a:bodyPr/>
        <a:lstStyle/>
        <a:p>
          <a:pPr rtl="1"/>
          <a:endParaRPr lang="en-US" dirty="0"/>
        </a:p>
      </dgm:t>
    </dgm:pt>
    <dgm:pt modelId="{33E64723-E2EE-4994-9D77-8E19438AB28A}" type="parTrans" cxnId="{5B372899-010B-4CB0-A0A4-3D14314E0BD4}">
      <dgm:prSet/>
      <dgm:spPr/>
      <dgm:t>
        <a:bodyPr/>
        <a:lstStyle/>
        <a:p>
          <a:pPr rtl="1"/>
          <a:endParaRPr lang="en-US"/>
        </a:p>
      </dgm:t>
    </dgm:pt>
    <dgm:pt modelId="{A2BBB287-297A-4685-B1CF-FC40F3CA769B}" type="sibTrans" cxnId="{5B372899-010B-4CB0-A0A4-3D14314E0BD4}">
      <dgm:prSet/>
      <dgm:spPr/>
      <dgm:t>
        <a:bodyPr/>
        <a:lstStyle/>
        <a:p>
          <a:pPr rtl="1"/>
          <a:endParaRPr lang="en-US"/>
        </a:p>
      </dgm:t>
    </dgm:pt>
    <dgm:pt modelId="{58FB4228-971D-4B1B-84B3-C42819386BCA}">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در تغذیه کامل، هدف رسیدن به انرژی حدود 130-120 کیلوکالری به ازائ هر کیلوگرم وزن بدن در روز است</a:t>
          </a:r>
          <a:endParaRPr lang="en-US" sz="2000" dirty="0"/>
        </a:p>
      </dgm:t>
    </dgm:pt>
    <dgm:pt modelId="{EE5E5E96-8B5F-4A48-BFB9-083812486A43}" type="parTrans" cxnId="{65A19335-853B-4958-91CC-FE77999E0DBE}">
      <dgm:prSet/>
      <dgm:spPr/>
      <dgm:t>
        <a:bodyPr/>
        <a:lstStyle/>
        <a:p>
          <a:pPr rtl="1"/>
          <a:endParaRPr lang="en-US"/>
        </a:p>
      </dgm:t>
    </dgm:pt>
    <dgm:pt modelId="{971D9E66-DE6D-49D7-8136-5FA38D758C82}" type="sibTrans" cxnId="{65A19335-853B-4958-91CC-FE77999E0DBE}">
      <dgm:prSet/>
      <dgm:spPr/>
      <dgm:t>
        <a:bodyPr/>
        <a:lstStyle/>
        <a:p>
          <a:pPr rtl="1"/>
          <a:endParaRPr lang="en-US"/>
        </a:p>
      </dgm:t>
    </dgm:pt>
    <dgm:pt modelId="{37999ECC-CB5D-4190-ABA5-96F478AEDF11}">
      <dgm:prSet phldrT="[Text]" phldr="1"/>
      <dgm:spPr>
        <a:solidFill>
          <a:schemeClr val="accent1">
            <a:lumMod val="20000"/>
            <a:lumOff val="80000"/>
            <a:alpha val="90000"/>
          </a:schemeClr>
        </a:solidFill>
      </dgm:spPr>
      <dgm:t>
        <a:bodyPr/>
        <a:lstStyle/>
        <a:p>
          <a:pPr rtl="1"/>
          <a:endParaRPr lang="en-US" sz="1800"/>
        </a:p>
      </dgm:t>
    </dgm:pt>
    <dgm:pt modelId="{E253552C-3118-409E-99E8-C3ABC8A01973}" type="parTrans" cxnId="{DB1C3118-C6CF-4623-83DE-CCFDA8526080}">
      <dgm:prSet/>
      <dgm:spPr/>
      <dgm:t>
        <a:bodyPr/>
        <a:lstStyle/>
        <a:p>
          <a:pPr rtl="1"/>
          <a:endParaRPr lang="en-US"/>
        </a:p>
      </dgm:t>
    </dgm:pt>
    <dgm:pt modelId="{957FB21D-70F3-4D8C-B7BB-970659B7543A}" type="sibTrans" cxnId="{DB1C3118-C6CF-4623-83DE-CCFDA8526080}">
      <dgm:prSet/>
      <dgm:spPr/>
      <dgm:t>
        <a:bodyPr/>
        <a:lstStyle/>
        <a:p>
          <a:pPr rtl="1"/>
          <a:endParaRPr lang="en-US"/>
        </a:p>
      </dgm:t>
    </dgm:pt>
    <dgm:pt modelId="{2FBB2A4D-12CD-4CDB-B612-51554220A0AB}">
      <dgm:prSet phldrT="[Text]"/>
      <dgm:spPr>
        <a:solidFill>
          <a:srgbClr val="002060"/>
        </a:solidFill>
        <a:ln>
          <a:solidFill>
            <a:schemeClr val="bg1"/>
          </a:solidFill>
        </a:ln>
      </dgm:spPr>
      <dgm:t>
        <a:bodyPr/>
        <a:lstStyle/>
        <a:p>
          <a:pPr rtl="1"/>
          <a:endParaRPr lang="en-US" dirty="0"/>
        </a:p>
      </dgm:t>
    </dgm:pt>
    <dgm:pt modelId="{5329E798-8FAD-45EB-941F-35D580A6AE8D}" type="sibTrans" cxnId="{7CA7FC24-90C3-4BF5-BF36-38B8A31EAE97}">
      <dgm:prSet/>
      <dgm:spPr/>
      <dgm:t>
        <a:bodyPr/>
        <a:lstStyle/>
        <a:p>
          <a:pPr rtl="1"/>
          <a:endParaRPr lang="en-US"/>
        </a:p>
      </dgm:t>
    </dgm:pt>
    <dgm:pt modelId="{DF9A2C78-FEBA-4F43-B01A-F2157C1C2D70}" type="parTrans" cxnId="{7CA7FC24-90C3-4BF5-BF36-38B8A31EAE97}">
      <dgm:prSet/>
      <dgm:spPr/>
      <dgm:t>
        <a:bodyPr/>
        <a:lstStyle/>
        <a:p>
          <a:pPr rtl="1"/>
          <a:endParaRPr lang="en-US"/>
        </a:p>
      </dgm:t>
    </dgm:pt>
    <dgm:pt modelId="{5CB8CAD2-FB71-4C9A-8D26-4A74CF39DBE3}" type="pres">
      <dgm:prSet presAssocID="{22887A17-1C49-4C9B-960E-6DEF9EE1BAF6}" presName="linearFlow" presStyleCnt="0">
        <dgm:presLayoutVars>
          <dgm:dir/>
          <dgm:animLvl val="lvl"/>
          <dgm:resizeHandles val="exact"/>
        </dgm:presLayoutVars>
      </dgm:prSet>
      <dgm:spPr/>
      <dgm:t>
        <a:bodyPr/>
        <a:lstStyle/>
        <a:p>
          <a:endParaRPr lang="en-US"/>
        </a:p>
      </dgm:t>
    </dgm:pt>
    <dgm:pt modelId="{C38A5ECE-BB06-4F07-B50D-10C795009558}" type="pres">
      <dgm:prSet presAssocID="{2FBB2A4D-12CD-4CDB-B612-51554220A0AB}" presName="composite" presStyleCnt="0"/>
      <dgm:spPr/>
    </dgm:pt>
    <dgm:pt modelId="{C4220F24-05C1-434C-9D5E-BE98027F718A}" type="pres">
      <dgm:prSet presAssocID="{2FBB2A4D-12CD-4CDB-B612-51554220A0AB}" presName="parentText" presStyleLbl="alignNode1" presStyleIdx="0" presStyleCnt="3">
        <dgm:presLayoutVars>
          <dgm:chMax val="1"/>
          <dgm:bulletEnabled val="1"/>
        </dgm:presLayoutVars>
      </dgm:prSet>
      <dgm:spPr/>
      <dgm:t>
        <a:bodyPr/>
        <a:lstStyle/>
        <a:p>
          <a:endParaRPr lang="en-US"/>
        </a:p>
      </dgm:t>
    </dgm:pt>
    <dgm:pt modelId="{3CE1DCEF-3460-473A-83DC-198ED2FEFAD8}" type="pres">
      <dgm:prSet presAssocID="{2FBB2A4D-12CD-4CDB-B612-51554220A0AB}" presName="descendantText" presStyleLbl="alignAcc1" presStyleIdx="0" presStyleCnt="3">
        <dgm:presLayoutVars>
          <dgm:bulletEnabled val="1"/>
        </dgm:presLayoutVars>
      </dgm:prSet>
      <dgm:spPr/>
      <dgm:t>
        <a:bodyPr/>
        <a:lstStyle/>
        <a:p>
          <a:endParaRPr lang="en-US"/>
        </a:p>
      </dgm:t>
    </dgm:pt>
    <dgm:pt modelId="{A4B15C19-3C26-406C-8FBE-EF5B04BFD503}" type="pres">
      <dgm:prSet presAssocID="{5329E798-8FAD-45EB-941F-35D580A6AE8D}" presName="sp" presStyleCnt="0"/>
      <dgm:spPr/>
    </dgm:pt>
    <dgm:pt modelId="{C45F54E8-37BF-4B6D-9771-7C2E75101D9B}" type="pres">
      <dgm:prSet presAssocID="{EA4FD4AE-758F-4462-BBBE-1EA85BDBF038}" presName="composite" presStyleCnt="0"/>
      <dgm:spPr/>
    </dgm:pt>
    <dgm:pt modelId="{B46B319B-E5F0-4139-A578-90999707D892}" type="pres">
      <dgm:prSet presAssocID="{EA4FD4AE-758F-4462-BBBE-1EA85BDBF038}" presName="parentText" presStyleLbl="alignNode1" presStyleIdx="1" presStyleCnt="3">
        <dgm:presLayoutVars>
          <dgm:chMax val="1"/>
          <dgm:bulletEnabled val="1"/>
        </dgm:presLayoutVars>
      </dgm:prSet>
      <dgm:spPr/>
      <dgm:t>
        <a:bodyPr/>
        <a:lstStyle/>
        <a:p>
          <a:endParaRPr lang="en-US"/>
        </a:p>
      </dgm:t>
    </dgm:pt>
    <dgm:pt modelId="{C6FD7A62-E175-4F8F-B6ED-D0162CD571E5}" type="pres">
      <dgm:prSet presAssocID="{EA4FD4AE-758F-4462-BBBE-1EA85BDBF038}" presName="descendantText" presStyleLbl="alignAcc1" presStyleIdx="1" presStyleCnt="3">
        <dgm:presLayoutVars>
          <dgm:bulletEnabled val="1"/>
        </dgm:presLayoutVars>
      </dgm:prSet>
      <dgm:spPr/>
      <dgm:t>
        <a:bodyPr/>
        <a:lstStyle/>
        <a:p>
          <a:endParaRPr lang="en-US"/>
        </a:p>
      </dgm:t>
    </dgm:pt>
    <dgm:pt modelId="{4E4B6276-8511-416D-AD79-1FA78D37C082}" type="pres">
      <dgm:prSet presAssocID="{410F65A9-E772-4985-A11E-2074919FB6F1}" presName="sp" presStyleCnt="0"/>
      <dgm:spPr/>
    </dgm:pt>
    <dgm:pt modelId="{22C488AC-B4A1-47B3-8642-1345629F36CA}" type="pres">
      <dgm:prSet presAssocID="{B83A568C-379D-40A2-8679-B44C248DEE10}" presName="composite" presStyleCnt="0"/>
      <dgm:spPr/>
    </dgm:pt>
    <dgm:pt modelId="{F5952B4F-A632-4994-BBE9-9E38A124B98A}" type="pres">
      <dgm:prSet presAssocID="{B83A568C-379D-40A2-8679-B44C248DEE10}" presName="parentText" presStyleLbl="alignNode1" presStyleIdx="2" presStyleCnt="3">
        <dgm:presLayoutVars>
          <dgm:chMax val="1"/>
          <dgm:bulletEnabled val="1"/>
        </dgm:presLayoutVars>
      </dgm:prSet>
      <dgm:spPr/>
      <dgm:t>
        <a:bodyPr/>
        <a:lstStyle/>
        <a:p>
          <a:endParaRPr lang="en-US"/>
        </a:p>
      </dgm:t>
    </dgm:pt>
    <dgm:pt modelId="{B9223C34-61E5-4393-9C27-76C342647233}" type="pres">
      <dgm:prSet presAssocID="{B83A568C-379D-40A2-8679-B44C248DEE10}" presName="descendantText" presStyleLbl="alignAcc1" presStyleIdx="2" presStyleCnt="3">
        <dgm:presLayoutVars>
          <dgm:bulletEnabled val="1"/>
        </dgm:presLayoutVars>
      </dgm:prSet>
      <dgm:spPr/>
      <dgm:t>
        <a:bodyPr/>
        <a:lstStyle/>
        <a:p>
          <a:endParaRPr lang="en-US"/>
        </a:p>
      </dgm:t>
    </dgm:pt>
  </dgm:ptLst>
  <dgm:cxnLst>
    <dgm:cxn modelId="{2253ECEC-DD2B-4B43-9999-AB4CC55F04FF}" srcId="{22887A17-1C49-4C9B-960E-6DEF9EE1BAF6}" destId="{EA4FD4AE-758F-4462-BBBE-1EA85BDBF038}" srcOrd="1" destOrd="0" parTransId="{02BA7C46-2C63-4D91-BE2D-15E755581F8D}" sibTransId="{410F65A9-E772-4985-A11E-2074919FB6F1}"/>
    <dgm:cxn modelId="{924C974D-BA8E-40BA-8FB9-7C1A18FE38C6}" srcId="{2FBB2A4D-12CD-4CDB-B612-51554220A0AB}" destId="{CA314CB5-324E-4DFB-B743-6F2DE9F94D90}" srcOrd="1" destOrd="0" parTransId="{9A244A29-B481-4FFC-A84A-5453AF616F91}" sibTransId="{498C73D3-673E-4164-9D4A-7BFC296E0807}"/>
    <dgm:cxn modelId="{9E1BAE2D-08F4-4011-82C8-47862944BBB0}" type="presOf" srcId="{EA4FD4AE-758F-4462-BBBE-1EA85BDBF038}" destId="{B46B319B-E5F0-4139-A578-90999707D892}" srcOrd="0" destOrd="0" presId="urn:microsoft.com/office/officeart/2005/8/layout/chevron2"/>
    <dgm:cxn modelId="{7CA7FC24-90C3-4BF5-BF36-38B8A31EAE97}" srcId="{22887A17-1C49-4C9B-960E-6DEF9EE1BAF6}" destId="{2FBB2A4D-12CD-4CDB-B612-51554220A0AB}" srcOrd="0" destOrd="0" parTransId="{DF9A2C78-FEBA-4F43-B01A-F2157C1C2D70}" sibTransId="{5329E798-8FAD-45EB-941F-35D580A6AE8D}"/>
    <dgm:cxn modelId="{A85D1475-2C04-4F18-9B6E-500B91AFA9DE}" type="presOf" srcId="{22887A17-1C49-4C9B-960E-6DEF9EE1BAF6}" destId="{5CB8CAD2-FB71-4C9A-8D26-4A74CF39DBE3}" srcOrd="0" destOrd="0" presId="urn:microsoft.com/office/officeart/2005/8/layout/chevron2"/>
    <dgm:cxn modelId="{5B372899-010B-4CB0-A0A4-3D14314E0BD4}" srcId="{22887A17-1C49-4C9B-960E-6DEF9EE1BAF6}" destId="{B83A568C-379D-40A2-8679-B44C248DEE10}" srcOrd="2" destOrd="0" parTransId="{33E64723-E2EE-4994-9D77-8E19438AB28A}" sibTransId="{A2BBB287-297A-4685-B1CF-FC40F3CA769B}"/>
    <dgm:cxn modelId="{65A19335-853B-4958-91CC-FE77999E0DBE}" srcId="{B83A568C-379D-40A2-8679-B44C248DEE10}" destId="{58FB4228-971D-4B1B-84B3-C42819386BCA}" srcOrd="0" destOrd="0" parTransId="{EE5E5E96-8B5F-4A48-BFB9-083812486A43}" sibTransId="{971D9E66-DE6D-49D7-8136-5FA38D758C82}"/>
    <dgm:cxn modelId="{9AFA5970-5C28-444D-94B3-01149FBECF14}" type="presOf" srcId="{B83A568C-379D-40A2-8679-B44C248DEE10}" destId="{F5952B4F-A632-4994-BBE9-9E38A124B98A}" srcOrd="0" destOrd="0" presId="urn:microsoft.com/office/officeart/2005/8/layout/chevron2"/>
    <dgm:cxn modelId="{DB1C3118-C6CF-4623-83DE-CCFDA8526080}" srcId="{B83A568C-379D-40A2-8679-B44C248DEE10}" destId="{37999ECC-CB5D-4190-ABA5-96F478AEDF11}" srcOrd="1" destOrd="0" parTransId="{E253552C-3118-409E-99E8-C3ABC8A01973}" sibTransId="{957FB21D-70F3-4D8C-B7BB-970659B7543A}"/>
    <dgm:cxn modelId="{403D600A-05DE-4651-BEF0-69296F0B8950}" srcId="{2FBB2A4D-12CD-4CDB-B612-51554220A0AB}" destId="{419D2319-CAD6-49D3-948C-D62136233689}" srcOrd="0" destOrd="0" parTransId="{CFCA5CB9-9E6C-4FF0-91AC-E3E6195282A9}" sibTransId="{DDAC6029-BF69-4005-8343-32EDAE59769A}"/>
    <dgm:cxn modelId="{740A667A-A510-4C4E-90B3-85C4D2D23B7B}" srcId="{EA4FD4AE-758F-4462-BBBE-1EA85BDBF038}" destId="{1952C666-60E5-4316-85FC-28E31E56A165}" srcOrd="0" destOrd="0" parTransId="{CB2D1C0B-4B9D-4BCB-9781-EECDCF1F032E}" sibTransId="{58CECAEA-CF2F-4FE4-B9C2-3F4AC49EB49A}"/>
    <dgm:cxn modelId="{E3C62DF8-4CC1-4AAF-8700-7A1BFD1B83C0}" type="presOf" srcId="{6E5773C7-B0EB-46DE-BDCB-8B7574FCCD97}" destId="{C6FD7A62-E175-4F8F-B6ED-D0162CD571E5}" srcOrd="0" destOrd="1" presId="urn:microsoft.com/office/officeart/2005/8/layout/chevron2"/>
    <dgm:cxn modelId="{CB27C15E-F4E9-4E57-93A6-91500B4EE71D}" type="presOf" srcId="{1952C666-60E5-4316-85FC-28E31E56A165}" destId="{C6FD7A62-E175-4F8F-B6ED-D0162CD571E5}" srcOrd="0" destOrd="0" presId="urn:microsoft.com/office/officeart/2005/8/layout/chevron2"/>
    <dgm:cxn modelId="{964A9204-6EF7-4ED1-94B1-74814570CDD7}" type="presOf" srcId="{2FBB2A4D-12CD-4CDB-B612-51554220A0AB}" destId="{C4220F24-05C1-434C-9D5E-BE98027F718A}" srcOrd="0" destOrd="0" presId="urn:microsoft.com/office/officeart/2005/8/layout/chevron2"/>
    <dgm:cxn modelId="{31366655-3067-4E51-8419-4106CEB9E8B1}" srcId="{EA4FD4AE-758F-4462-BBBE-1EA85BDBF038}" destId="{6E5773C7-B0EB-46DE-BDCB-8B7574FCCD97}" srcOrd="1" destOrd="0" parTransId="{3A5A3E8B-2BDF-4172-8F08-F0CFE933ED8C}" sibTransId="{23E1F611-E0E6-46B3-9BED-617C89F47736}"/>
    <dgm:cxn modelId="{B1F71180-787F-46F6-BB43-AF37B37E8628}" type="presOf" srcId="{58FB4228-971D-4B1B-84B3-C42819386BCA}" destId="{B9223C34-61E5-4393-9C27-76C342647233}" srcOrd="0" destOrd="0" presId="urn:microsoft.com/office/officeart/2005/8/layout/chevron2"/>
    <dgm:cxn modelId="{8741736E-9034-4E22-9158-D710C9386E61}" type="presOf" srcId="{419D2319-CAD6-49D3-948C-D62136233689}" destId="{3CE1DCEF-3460-473A-83DC-198ED2FEFAD8}" srcOrd="0" destOrd="0" presId="urn:microsoft.com/office/officeart/2005/8/layout/chevron2"/>
    <dgm:cxn modelId="{ADB15768-1061-4EFA-BB37-FE2B3F5D1C1D}" type="presOf" srcId="{CA314CB5-324E-4DFB-B743-6F2DE9F94D90}" destId="{3CE1DCEF-3460-473A-83DC-198ED2FEFAD8}" srcOrd="0" destOrd="1" presId="urn:microsoft.com/office/officeart/2005/8/layout/chevron2"/>
    <dgm:cxn modelId="{EA12C6B7-1C56-41EF-9CB8-77934C792AE2}" type="presOf" srcId="{37999ECC-CB5D-4190-ABA5-96F478AEDF11}" destId="{B9223C34-61E5-4393-9C27-76C342647233}" srcOrd="0" destOrd="1" presId="urn:microsoft.com/office/officeart/2005/8/layout/chevron2"/>
    <dgm:cxn modelId="{15831AF7-B5A2-4150-9DA5-F84F031A55AA}" type="presParOf" srcId="{5CB8CAD2-FB71-4C9A-8D26-4A74CF39DBE3}" destId="{C38A5ECE-BB06-4F07-B50D-10C795009558}" srcOrd="0" destOrd="0" presId="urn:microsoft.com/office/officeart/2005/8/layout/chevron2"/>
    <dgm:cxn modelId="{E0A0B30C-D405-432A-B53D-42795915FC24}" type="presParOf" srcId="{C38A5ECE-BB06-4F07-B50D-10C795009558}" destId="{C4220F24-05C1-434C-9D5E-BE98027F718A}" srcOrd="0" destOrd="0" presId="urn:microsoft.com/office/officeart/2005/8/layout/chevron2"/>
    <dgm:cxn modelId="{219104AC-D49B-448F-8C41-75D0796369DE}" type="presParOf" srcId="{C38A5ECE-BB06-4F07-B50D-10C795009558}" destId="{3CE1DCEF-3460-473A-83DC-198ED2FEFAD8}" srcOrd="1" destOrd="0" presId="urn:microsoft.com/office/officeart/2005/8/layout/chevron2"/>
    <dgm:cxn modelId="{D3E6729C-087F-4BC5-B75E-B09E44CFDC31}" type="presParOf" srcId="{5CB8CAD2-FB71-4C9A-8D26-4A74CF39DBE3}" destId="{A4B15C19-3C26-406C-8FBE-EF5B04BFD503}" srcOrd="1" destOrd="0" presId="urn:microsoft.com/office/officeart/2005/8/layout/chevron2"/>
    <dgm:cxn modelId="{DEFF563C-8850-49F9-ADAB-28FEC18020B5}" type="presParOf" srcId="{5CB8CAD2-FB71-4C9A-8D26-4A74CF39DBE3}" destId="{C45F54E8-37BF-4B6D-9771-7C2E75101D9B}" srcOrd="2" destOrd="0" presId="urn:microsoft.com/office/officeart/2005/8/layout/chevron2"/>
    <dgm:cxn modelId="{D372DA09-B8F8-4EE8-BF7A-8A7F2F82FC3B}" type="presParOf" srcId="{C45F54E8-37BF-4B6D-9771-7C2E75101D9B}" destId="{B46B319B-E5F0-4139-A578-90999707D892}" srcOrd="0" destOrd="0" presId="urn:microsoft.com/office/officeart/2005/8/layout/chevron2"/>
    <dgm:cxn modelId="{4E56E0BB-CBAD-4DA2-8B9C-25BD4BEE9F20}" type="presParOf" srcId="{C45F54E8-37BF-4B6D-9771-7C2E75101D9B}" destId="{C6FD7A62-E175-4F8F-B6ED-D0162CD571E5}" srcOrd="1" destOrd="0" presId="urn:microsoft.com/office/officeart/2005/8/layout/chevron2"/>
    <dgm:cxn modelId="{F8EB0B06-1B28-4B20-B87B-3F3DCF5ABFAE}" type="presParOf" srcId="{5CB8CAD2-FB71-4C9A-8D26-4A74CF39DBE3}" destId="{4E4B6276-8511-416D-AD79-1FA78D37C082}" srcOrd="3" destOrd="0" presId="urn:microsoft.com/office/officeart/2005/8/layout/chevron2"/>
    <dgm:cxn modelId="{3D42B183-ED0D-46D1-BFF3-BB844D7250B6}" type="presParOf" srcId="{5CB8CAD2-FB71-4C9A-8D26-4A74CF39DBE3}" destId="{22C488AC-B4A1-47B3-8642-1345629F36CA}" srcOrd="4" destOrd="0" presId="urn:microsoft.com/office/officeart/2005/8/layout/chevron2"/>
    <dgm:cxn modelId="{E6F8AC44-C891-405A-A4FA-10EAF481775A}" type="presParOf" srcId="{22C488AC-B4A1-47B3-8642-1345629F36CA}" destId="{F5952B4F-A632-4994-BBE9-9E38A124B98A}" srcOrd="0" destOrd="0" presId="urn:microsoft.com/office/officeart/2005/8/layout/chevron2"/>
    <dgm:cxn modelId="{29380980-30EC-4FDA-8ACA-86D52751C6F3}" type="presParOf" srcId="{22C488AC-B4A1-47B3-8642-1345629F36CA}" destId="{B9223C34-61E5-4393-9C27-76C342647233}"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887A17-1C49-4C9B-960E-6DEF9EE1BAF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19D2319-CAD6-49D3-948C-D62136233689}">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وقتی نوزاد شیر مادر را بیشتر از 100 میلی لیتر به ازائ هر کیلوگرم وزن بدن تحمل کند، مغذی کننده شیر مادر باید شروع شود</a:t>
          </a:r>
          <a:endParaRPr lang="en-US" sz="2000" dirty="0"/>
        </a:p>
      </dgm:t>
    </dgm:pt>
    <dgm:pt modelId="{CFCA5CB9-9E6C-4FF0-91AC-E3E6195282A9}" type="parTrans" cxnId="{403D600A-05DE-4651-BEF0-69296F0B8950}">
      <dgm:prSet/>
      <dgm:spPr/>
      <dgm:t>
        <a:bodyPr/>
        <a:lstStyle/>
        <a:p>
          <a:pPr rtl="1"/>
          <a:endParaRPr lang="en-US"/>
        </a:p>
      </dgm:t>
    </dgm:pt>
    <dgm:pt modelId="{DDAC6029-BF69-4005-8343-32EDAE59769A}" type="sibTrans" cxnId="{403D600A-05DE-4651-BEF0-69296F0B8950}">
      <dgm:prSet/>
      <dgm:spPr/>
      <dgm:t>
        <a:bodyPr/>
        <a:lstStyle/>
        <a:p>
          <a:pPr rtl="1"/>
          <a:endParaRPr lang="en-US"/>
        </a:p>
      </dgm:t>
    </dgm:pt>
    <dgm:pt modelId="{EA4FD4AE-758F-4462-BBBE-1EA85BDBF038}">
      <dgm:prSet phldrT="[Text]" phldr="1"/>
      <dgm:spPr>
        <a:solidFill>
          <a:srgbClr val="0070C0"/>
        </a:solidFill>
      </dgm:spPr>
      <dgm:t>
        <a:bodyPr/>
        <a:lstStyle/>
        <a:p>
          <a:pPr rtl="1"/>
          <a:endParaRPr lang="en-US" dirty="0"/>
        </a:p>
      </dgm:t>
    </dgm:pt>
    <dgm:pt modelId="{02BA7C46-2C63-4D91-BE2D-15E755581F8D}" type="parTrans" cxnId="{2253ECEC-DD2B-4B43-9999-AB4CC55F04FF}">
      <dgm:prSet/>
      <dgm:spPr/>
      <dgm:t>
        <a:bodyPr/>
        <a:lstStyle/>
        <a:p>
          <a:pPr rtl="1"/>
          <a:endParaRPr lang="en-US"/>
        </a:p>
      </dgm:t>
    </dgm:pt>
    <dgm:pt modelId="{410F65A9-E772-4985-A11E-2074919FB6F1}" type="sibTrans" cxnId="{2253ECEC-DD2B-4B43-9999-AB4CC55F04FF}">
      <dgm:prSet/>
      <dgm:spPr/>
      <dgm:t>
        <a:bodyPr/>
        <a:lstStyle/>
        <a:p>
          <a:pPr rtl="1"/>
          <a:endParaRPr lang="en-US"/>
        </a:p>
      </dgm:t>
    </dgm:pt>
    <dgm:pt modelId="{1952C666-60E5-4316-85FC-28E31E56A165}">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اگر بیشتر از یک هفته طول بکشد تا نوزاد شیر مادر را بیشتر از 100 میلی لیتر به ازائ هر کیلوگرم وزن بدن تحمل کند باید مغذی کننده شروع شود</a:t>
          </a:r>
          <a:endParaRPr lang="en-US" sz="2000" dirty="0"/>
        </a:p>
      </dgm:t>
    </dgm:pt>
    <dgm:pt modelId="{CB2D1C0B-4B9D-4BCB-9781-EECDCF1F032E}" type="parTrans" cxnId="{740A667A-A510-4C4E-90B3-85C4D2D23B7B}">
      <dgm:prSet/>
      <dgm:spPr/>
      <dgm:t>
        <a:bodyPr/>
        <a:lstStyle/>
        <a:p>
          <a:pPr rtl="1"/>
          <a:endParaRPr lang="en-US"/>
        </a:p>
      </dgm:t>
    </dgm:pt>
    <dgm:pt modelId="{58CECAEA-CF2F-4FE4-B9C2-3F4AC49EB49A}" type="sibTrans" cxnId="{740A667A-A510-4C4E-90B3-85C4D2D23B7B}">
      <dgm:prSet/>
      <dgm:spPr/>
      <dgm:t>
        <a:bodyPr/>
        <a:lstStyle/>
        <a:p>
          <a:pPr rtl="1"/>
          <a:endParaRPr lang="en-US"/>
        </a:p>
      </dgm:t>
    </dgm:pt>
    <dgm:pt modelId="{B83A568C-379D-40A2-8679-B44C248DEE10}">
      <dgm:prSet phldrT="[Text]"/>
      <dgm:spPr>
        <a:solidFill>
          <a:schemeClr val="tx2">
            <a:lumMod val="40000"/>
            <a:lumOff val="60000"/>
          </a:schemeClr>
        </a:solidFill>
      </dgm:spPr>
      <dgm:t>
        <a:bodyPr/>
        <a:lstStyle/>
        <a:p>
          <a:pPr rtl="1"/>
          <a:endParaRPr lang="fa-IR" dirty="0" smtClean="0"/>
        </a:p>
        <a:p>
          <a:pPr rtl="1"/>
          <a:endParaRPr lang="fa-IR" dirty="0" smtClean="0"/>
        </a:p>
        <a:p>
          <a:pPr rtl="1"/>
          <a:endParaRPr lang="en-US" dirty="0"/>
        </a:p>
      </dgm:t>
    </dgm:pt>
    <dgm:pt modelId="{33E64723-E2EE-4994-9D77-8E19438AB28A}" type="parTrans" cxnId="{5B372899-010B-4CB0-A0A4-3D14314E0BD4}">
      <dgm:prSet/>
      <dgm:spPr/>
      <dgm:t>
        <a:bodyPr/>
        <a:lstStyle/>
        <a:p>
          <a:pPr rtl="1"/>
          <a:endParaRPr lang="en-US"/>
        </a:p>
      </dgm:t>
    </dgm:pt>
    <dgm:pt modelId="{A2BBB287-297A-4685-B1CF-FC40F3CA769B}" type="sibTrans" cxnId="{5B372899-010B-4CB0-A0A4-3D14314E0BD4}">
      <dgm:prSet/>
      <dgm:spPr/>
      <dgm:t>
        <a:bodyPr/>
        <a:lstStyle/>
        <a:p>
          <a:pPr rtl="1"/>
          <a:endParaRPr lang="en-US"/>
        </a:p>
      </dgm:t>
    </dgm:pt>
    <dgm:pt modelId="{58FB4228-971D-4B1B-84B3-C42819386BCA}">
      <dgm:prSet phldrT="[Text]" custT="1"/>
      <dgm:spPr>
        <a:solidFill>
          <a:schemeClr val="accent1">
            <a:lumMod val="20000"/>
            <a:lumOff val="80000"/>
            <a:alpha val="90000"/>
          </a:schemeClr>
        </a:solidFill>
      </dgm:spPr>
      <dgm:t>
        <a:bodyPr/>
        <a:lstStyle/>
        <a:p>
          <a:pPr rtl="1"/>
          <a:r>
            <a:rPr lang="fa-IR" sz="2000" dirty="0" smtClean="0">
              <a:solidFill>
                <a:srgbClr val="002060"/>
              </a:solidFill>
              <a:cs typeface="B Zar" pitchFamily="2" charset="-78"/>
            </a:rPr>
            <a:t>مغذی کننده باید تا کامل شدن تغذیه با شیر مادر یا وقتی وزن نوزاد به 2000-1800</a:t>
          </a:r>
          <a:r>
            <a:rPr lang="en-US" sz="2000" dirty="0" smtClean="0">
              <a:solidFill>
                <a:srgbClr val="002060"/>
              </a:solidFill>
              <a:cs typeface="B Zar" pitchFamily="2" charset="-78"/>
            </a:rPr>
            <a:t> </a:t>
          </a:r>
          <a:r>
            <a:rPr lang="fa-IR" sz="2000" dirty="0" smtClean="0">
              <a:solidFill>
                <a:srgbClr val="002060"/>
              </a:solidFill>
              <a:cs typeface="B Zar" pitchFamily="2" charset="-78"/>
            </a:rPr>
            <a:t>گرم میرسد ادامه یابد</a:t>
          </a:r>
          <a:endParaRPr lang="en-US" sz="2000" dirty="0"/>
        </a:p>
      </dgm:t>
    </dgm:pt>
    <dgm:pt modelId="{EE5E5E96-8B5F-4A48-BFB9-083812486A43}" type="parTrans" cxnId="{65A19335-853B-4958-91CC-FE77999E0DBE}">
      <dgm:prSet/>
      <dgm:spPr/>
      <dgm:t>
        <a:bodyPr/>
        <a:lstStyle/>
        <a:p>
          <a:pPr rtl="1"/>
          <a:endParaRPr lang="en-US"/>
        </a:p>
      </dgm:t>
    </dgm:pt>
    <dgm:pt modelId="{971D9E66-DE6D-49D7-8136-5FA38D758C82}" type="sibTrans" cxnId="{65A19335-853B-4958-91CC-FE77999E0DBE}">
      <dgm:prSet/>
      <dgm:spPr/>
      <dgm:t>
        <a:bodyPr/>
        <a:lstStyle/>
        <a:p>
          <a:pPr rtl="1"/>
          <a:endParaRPr lang="en-US"/>
        </a:p>
      </dgm:t>
    </dgm:pt>
    <dgm:pt modelId="{2FBB2A4D-12CD-4CDB-B612-51554220A0AB}">
      <dgm:prSet phldrT="[Text]"/>
      <dgm:spPr>
        <a:solidFill>
          <a:srgbClr val="002060"/>
        </a:solidFill>
        <a:ln>
          <a:solidFill>
            <a:schemeClr val="tx2"/>
          </a:solidFill>
        </a:ln>
      </dgm:spPr>
      <dgm:t>
        <a:bodyPr/>
        <a:lstStyle/>
        <a:p>
          <a:pPr rtl="1"/>
          <a:endParaRPr lang="en-US" dirty="0"/>
        </a:p>
      </dgm:t>
    </dgm:pt>
    <dgm:pt modelId="{5329E798-8FAD-45EB-941F-35D580A6AE8D}" type="sibTrans" cxnId="{7CA7FC24-90C3-4BF5-BF36-38B8A31EAE97}">
      <dgm:prSet/>
      <dgm:spPr/>
      <dgm:t>
        <a:bodyPr/>
        <a:lstStyle/>
        <a:p>
          <a:pPr rtl="1"/>
          <a:endParaRPr lang="en-US"/>
        </a:p>
      </dgm:t>
    </dgm:pt>
    <dgm:pt modelId="{DF9A2C78-FEBA-4F43-B01A-F2157C1C2D70}" type="parTrans" cxnId="{7CA7FC24-90C3-4BF5-BF36-38B8A31EAE97}">
      <dgm:prSet/>
      <dgm:spPr/>
      <dgm:t>
        <a:bodyPr/>
        <a:lstStyle/>
        <a:p>
          <a:pPr rtl="1"/>
          <a:endParaRPr lang="en-US"/>
        </a:p>
      </dgm:t>
    </dgm:pt>
    <dgm:pt modelId="{5CB8CAD2-FB71-4C9A-8D26-4A74CF39DBE3}" type="pres">
      <dgm:prSet presAssocID="{22887A17-1C49-4C9B-960E-6DEF9EE1BAF6}" presName="linearFlow" presStyleCnt="0">
        <dgm:presLayoutVars>
          <dgm:dir/>
          <dgm:animLvl val="lvl"/>
          <dgm:resizeHandles val="exact"/>
        </dgm:presLayoutVars>
      </dgm:prSet>
      <dgm:spPr/>
      <dgm:t>
        <a:bodyPr/>
        <a:lstStyle/>
        <a:p>
          <a:endParaRPr lang="en-US"/>
        </a:p>
      </dgm:t>
    </dgm:pt>
    <dgm:pt modelId="{C38A5ECE-BB06-4F07-B50D-10C795009558}" type="pres">
      <dgm:prSet presAssocID="{2FBB2A4D-12CD-4CDB-B612-51554220A0AB}" presName="composite" presStyleCnt="0"/>
      <dgm:spPr/>
    </dgm:pt>
    <dgm:pt modelId="{C4220F24-05C1-434C-9D5E-BE98027F718A}" type="pres">
      <dgm:prSet presAssocID="{2FBB2A4D-12CD-4CDB-B612-51554220A0AB}" presName="parentText" presStyleLbl="alignNode1" presStyleIdx="0" presStyleCnt="3">
        <dgm:presLayoutVars>
          <dgm:chMax val="1"/>
          <dgm:bulletEnabled val="1"/>
        </dgm:presLayoutVars>
      </dgm:prSet>
      <dgm:spPr/>
      <dgm:t>
        <a:bodyPr/>
        <a:lstStyle/>
        <a:p>
          <a:endParaRPr lang="en-US"/>
        </a:p>
      </dgm:t>
    </dgm:pt>
    <dgm:pt modelId="{3CE1DCEF-3460-473A-83DC-198ED2FEFAD8}" type="pres">
      <dgm:prSet presAssocID="{2FBB2A4D-12CD-4CDB-B612-51554220A0AB}" presName="descendantText" presStyleLbl="alignAcc1" presStyleIdx="0" presStyleCnt="3">
        <dgm:presLayoutVars>
          <dgm:bulletEnabled val="1"/>
        </dgm:presLayoutVars>
      </dgm:prSet>
      <dgm:spPr/>
      <dgm:t>
        <a:bodyPr/>
        <a:lstStyle/>
        <a:p>
          <a:endParaRPr lang="en-US"/>
        </a:p>
      </dgm:t>
    </dgm:pt>
    <dgm:pt modelId="{A4B15C19-3C26-406C-8FBE-EF5B04BFD503}" type="pres">
      <dgm:prSet presAssocID="{5329E798-8FAD-45EB-941F-35D580A6AE8D}" presName="sp" presStyleCnt="0"/>
      <dgm:spPr/>
    </dgm:pt>
    <dgm:pt modelId="{C45F54E8-37BF-4B6D-9771-7C2E75101D9B}" type="pres">
      <dgm:prSet presAssocID="{EA4FD4AE-758F-4462-BBBE-1EA85BDBF038}" presName="composite" presStyleCnt="0"/>
      <dgm:spPr/>
    </dgm:pt>
    <dgm:pt modelId="{B46B319B-E5F0-4139-A578-90999707D892}" type="pres">
      <dgm:prSet presAssocID="{EA4FD4AE-758F-4462-BBBE-1EA85BDBF038}" presName="parentText" presStyleLbl="alignNode1" presStyleIdx="1" presStyleCnt="3">
        <dgm:presLayoutVars>
          <dgm:chMax val="1"/>
          <dgm:bulletEnabled val="1"/>
        </dgm:presLayoutVars>
      </dgm:prSet>
      <dgm:spPr/>
      <dgm:t>
        <a:bodyPr/>
        <a:lstStyle/>
        <a:p>
          <a:endParaRPr lang="en-US"/>
        </a:p>
      </dgm:t>
    </dgm:pt>
    <dgm:pt modelId="{C6FD7A62-E175-4F8F-B6ED-D0162CD571E5}" type="pres">
      <dgm:prSet presAssocID="{EA4FD4AE-758F-4462-BBBE-1EA85BDBF038}" presName="descendantText" presStyleLbl="alignAcc1" presStyleIdx="1" presStyleCnt="3">
        <dgm:presLayoutVars>
          <dgm:bulletEnabled val="1"/>
        </dgm:presLayoutVars>
      </dgm:prSet>
      <dgm:spPr/>
      <dgm:t>
        <a:bodyPr/>
        <a:lstStyle/>
        <a:p>
          <a:endParaRPr lang="en-US"/>
        </a:p>
      </dgm:t>
    </dgm:pt>
    <dgm:pt modelId="{4E4B6276-8511-416D-AD79-1FA78D37C082}" type="pres">
      <dgm:prSet presAssocID="{410F65A9-E772-4985-A11E-2074919FB6F1}" presName="sp" presStyleCnt="0"/>
      <dgm:spPr/>
    </dgm:pt>
    <dgm:pt modelId="{22C488AC-B4A1-47B3-8642-1345629F36CA}" type="pres">
      <dgm:prSet presAssocID="{B83A568C-379D-40A2-8679-B44C248DEE10}" presName="composite" presStyleCnt="0"/>
      <dgm:spPr/>
    </dgm:pt>
    <dgm:pt modelId="{F5952B4F-A632-4994-BBE9-9E38A124B98A}" type="pres">
      <dgm:prSet presAssocID="{B83A568C-379D-40A2-8679-B44C248DEE10}" presName="parentText" presStyleLbl="alignNode1" presStyleIdx="2" presStyleCnt="3">
        <dgm:presLayoutVars>
          <dgm:chMax val="1"/>
          <dgm:bulletEnabled val="1"/>
        </dgm:presLayoutVars>
      </dgm:prSet>
      <dgm:spPr/>
      <dgm:t>
        <a:bodyPr/>
        <a:lstStyle/>
        <a:p>
          <a:endParaRPr lang="en-US"/>
        </a:p>
      </dgm:t>
    </dgm:pt>
    <dgm:pt modelId="{B9223C34-61E5-4393-9C27-76C342647233}" type="pres">
      <dgm:prSet presAssocID="{B83A568C-379D-40A2-8679-B44C248DEE10}" presName="descendantText" presStyleLbl="alignAcc1" presStyleIdx="2" presStyleCnt="3">
        <dgm:presLayoutVars>
          <dgm:bulletEnabled val="1"/>
        </dgm:presLayoutVars>
      </dgm:prSet>
      <dgm:spPr/>
      <dgm:t>
        <a:bodyPr/>
        <a:lstStyle/>
        <a:p>
          <a:endParaRPr lang="en-US"/>
        </a:p>
      </dgm:t>
    </dgm:pt>
  </dgm:ptLst>
  <dgm:cxnLst>
    <dgm:cxn modelId="{2907B6D8-C57E-420F-8BE5-9A0BD8B134C4}" type="presOf" srcId="{EA4FD4AE-758F-4462-BBBE-1EA85BDBF038}" destId="{B46B319B-E5F0-4139-A578-90999707D892}" srcOrd="0" destOrd="0" presId="urn:microsoft.com/office/officeart/2005/8/layout/chevron2"/>
    <dgm:cxn modelId="{65A19335-853B-4958-91CC-FE77999E0DBE}" srcId="{B83A568C-379D-40A2-8679-B44C248DEE10}" destId="{58FB4228-971D-4B1B-84B3-C42819386BCA}" srcOrd="0" destOrd="0" parTransId="{EE5E5E96-8B5F-4A48-BFB9-083812486A43}" sibTransId="{971D9E66-DE6D-49D7-8136-5FA38D758C82}"/>
    <dgm:cxn modelId="{C5A8F857-CAD3-4162-AFB6-F82AD1467414}" type="presOf" srcId="{2FBB2A4D-12CD-4CDB-B612-51554220A0AB}" destId="{C4220F24-05C1-434C-9D5E-BE98027F718A}" srcOrd="0" destOrd="0" presId="urn:microsoft.com/office/officeart/2005/8/layout/chevron2"/>
    <dgm:cxn modelId="{5B372899-010B-4CB0-A0A4-3D14314E0BD4}" srcId="{22887A17-1C49-4C9B-960E-6DEF9EE1BAF6}" destId="{B83A568C-379D-40A2-8679-B44C248DEE10}" srcOrd="2" destOrd="0" parTransId="{33E64723-E2EE-4994-9D77-8E19438AB28A}" sibTransId="{A2BBB287-297A-4685-B1CF-FC40F3CA769B}"/>
    <dgm:cxn modelId="{64061992-3A37-4DD7-BE07-E3E0D2687926}" type="presOf" srcId="{22887A17-1C49-4C9B-960E-6DEF9EE1BAF6}" destId="{5CB8CAD2-FB71-4C9A-8D26-4A74CF39DBE3}" srcOrd="0" destOrd="0" presId="urn:microsoft.com/office/officeart/2005/8/layout/chevron2"/>
    <dgm:cxn modelId="{7CA7FC24-90C3-4BF5-BF36-38B8A31EAE97}" srcId="{22887A17-1C49-4C9B-960E-6DEF9EE1BAF6}" destId="{2FBB2A4D-12CD-4CDB-B612-51554220A0AB}" srcOrd="0" destOrd="0" parTransId="{DF9A2C78-FEBA-4F43-B01A-F2157C1C2D70}" sibTransId="{5329E798-8FAD-45EB-941F-35D580A6AE8D}"/>
    <dgm:cxn modelId="{2253ECEC-DD2B-4B43-9999-AB4CC55F04FF}" srcId="{22887A17-1C49-4C9B-960E-6DEF9EE1BAF6}" destId="{EA4FD4AE-758F-4462-BBBE-1EA85BDBF038}" srcOrd="1" destOrd="0" parTransId="{02BA7C46-2C63-4D91-BE2D-15E755581F8D}" sibTransId="{410F65A9-E772-4985-A11E-2074919FB6F1}"/>
    <dgm:cxn modelId="{10BA00B8-427A-4522-82B5-80D115A4DDCE}" type="presOf" srcId="{58FB4228-971D-4B1B-84B3-C42819386BCA}" destId="{B9223C34-61E5-4393-9C27-76C342647233}" srcOrd="0" destOrd="0" presId="urn:microsoft.com/office/officeart/2005/8/layout/chevron2"/>
    <dgm:cxn modelId="{3D450BC6-120E-416A-A7CF-D49821B368DF}" type="presOf" srcId="{419D2319-CAD6-49D3-948C-D62136233689}" destId="{3CE1DCEF-3460-473A-83DC-198ED2FEFAD8}" srcOrd="0" destOrd="0" presId="urn:microsoft.com/office/officeart/2005/8/layout/chevron2"/>
    <dgm:cxn modelId="{740A667A-A510-4C4E-90B3-85C4D2D23B7B}" srcId="{EA4FD4AE-758F-4462-BBBE-1EA85BDBF038}" destId="{1952C666-60E5-4316-85FC-28E31E56A165}" srcOrd="0" destOrd="0" parTransId="{CB2D1C0B-4B9D-4BCB-9781-EECDCF1F032E}" sibTransId="{58CECAEA-CF2F-4FE4-B9C2-3F4AC49EB49A}"/>
    <dgm:cxn modelId="{5707CD8D-0157-4D7F-A2E0-2E8CD20B22CE}" type="presOf" srcId="{B83A568C-379D-40A2-8679-B44C248DEE10}" destId="{F5952B4F-A632-4994-BBE9-9E38A124B98A}" srcOrd="0" destOrd="0" presId="urn:microsoft.com/office/officeart/2005/8/layout/chevron2"/>
    <dgm:cxn modelId="{EAD9E4C3-42E3-4E20-A182-3AE4D1EA9504}" type="presOf" srcId="{1952C666-60E5-4316-85FC-28E31E56A165}" destId="{C6FD7A62-E175-4F8F-B6ED-D0162CD571E5}" srcOrd="0" destOrd="0" presId="urn:microsoft.com/office/officeart/2005/8/layout/chevron2"/>
    <dgm:cxn modelId="{403D600A-05DE-4651-BEF0-69296F0B8950}" srcId="{2FBB2A4D-12CD-4CDB-B612-51554220A0AB}" destId="{419D2319-CAD6-49D3-948C-D62136233689}" srcOrd="0" destOrd="0" parTransId="{CFCA5CB9-9E6C-4FF0-91AC-E3E6195282A9}" sibTransId="{DDAC6029-BF69-4005-8343-32EDAE59769A}"/>
    <dgm:cxn modelId="{7ECD7904-9E2A-4A9A-9672-787D01D2FB24}" type="presParOf" srcId="{5CB8CAD2-FB71-4C9A-8D26-4A74CF39DBE3}" destId="{C38A5ECE-BB06-4F07-B50D-10C795009558}" srcOrd="0" destOrd="0" presId="urn:microsoft.com/office/officeart/2005/8/layout/chevron2"/>
    <dgm:cxn modelId="{F0349BC1-7049-4DF2-842A-AEE9DD86A461}" type="presParOf" srcId="{C38A5ECE-BB06-4F07-B50D-10C795009558}" destId="{C4220F24-05C1-434C-9D5E-BE98027F718A}" srcOrd="0" destOrd="0" presId="urn:microsoft.com/office/officeart/2005/8/layout/chevron2"/>
    <dgm:cxn modelId="{D8B8D371-2C13-495C-AF24-0D51EFED5295}" type="presParOf" srcId="{C38A5ECE-BB06-4F07-B50D-10C795009558}" destId="{3CE1DCEF-3460-473A-83DC-198ED2FEFAD8}" srcOrd="1" destOrd="0" presId="urn:microsoft.com/office/officeart/2005/8/layout/chevron2"/>
    <dgm:cxn modelId="{7C48C616-5DA5-49F9-92DF-2B4159723AD1}" type="presParOf" srcId="{5CB8CAD2-FB71-4C9A-8D26-4A74CF39DBE3}" destId="{A4B15C19-3C26-406C-8FBE-EF5B04BFD503}" srcOrd="1" destOrd="0" presId="urn:microsoft.com/office/officeart/2005/8/layout/chevron2"/>
    <dgm:cxn modelId="{E9C05650-8A92-46D9-80C0-66F635642ABB}" type="presParOf" srcId="{5CB8CAD2-FB71-4C9A-8D26-4A74CF39DBE3}" destId="{C45F54E8-37BF-4B6D-9771-7C2E75101D9B}" srcOrd="2" destOrd="0" presId="urn:microsoft.com/office/officeart/2005/8/layout/chevron2"/>
    <dgm:cxn modelId="{6A81EAF3-D7D3-4372-BEFB-31D3A6626232}" type="presParOf" srcId="{C45F54E8-37BF-4B6D-9771-7C2E75101D9B}" destId="{B46B319B-E5F0-4139-A578-90999707D892}" srcOrd="0" destOrd="0" presId="urn:microsoft.com/office/officeart/2005/8/layout/chevron2"/>
    <dgm:cxn modelId="{8CB8703A-94AE-468B-BE86-991D7A969A69}" type="presParOf" srcId="{C45F54E8-37BF-4B6D-9771-7C2E75101D9B}" destId="{C6FD7A62-E175-4F8F-B6ED-D0162CD571E5}" srcOrd="1" destOrd="0" presId="urn:microsoft.com/office/officeart/2005/8/layout/chevron2"/>
    <dgm:cxn modelId="{594C5B83-09AB-4E13-ADAC-FE7E43E10A13}" type="presParOf" srcId="{5CB8CAD2-FB71-4C9A-8D26-4A74CF39DBE3}" destId="{4E4B6276-8511-416D-AD79-1FA78D37C082}" srcOrd="3" destOrd="0" presId="urn:microsoft.com/office/officeart/2005/8/layout/chevron2"/>
    <dgm:cxn modelId="{BDBDB115-A718-42A4-857F-036CA5BA60A5}" type="presParOf" srcId="{5CB8CAD2-FB71-4C9A-8D26-4A74CF39DBE3}" destId="{22C488AC-B4A1-47B3-8642-1345629F36CA}" srcOrd="4" destOrd="0" presId="urn:microsoft.com/office/officeart/2005/8/layout/chevron2"/>
    <dgm:cxn modelId="{DB1E7A9F-1F64-4B03-98C6-9068395DFBF3}" type="presParOf" srcId="{22C488AC-B4A1-47B3-8642-1345629F36CA}" destId="{F5952B4F-A632-4994-BBE9-9E38A124B98A}" srcOrd="0" destOrd="0" presId="urn:microsoft.com/office/officeart/2005/8/layout/chevron2"/>
    <dgm:cxn modelId="{3C8B80B6-63D6-4D77-8D92-C7F985BDE8D4}" type="presParOf" srcId="{22C488AC-B4A1-47B3-8642-1345629F36CA}" destId="{B9223C34-61E5-4393-9C27-76C342647233}"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41CB85-9E45-42A6-9D10-1A6D160D8F9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79D1EEB-17EF-4F97-9915-DAEB9E504C8D}">
      <dgm:prSet phldrT="[Text]" phldr="1"/>
      <dgm:spPr>
        <a:solidFill>
          <a:schemeClr val="accent1">
            <a:lumMod val="20000"/>
            <a:lumOff val="80000"/>
            <a:alpha val="90000"/>
          </a:schemeClr>
        </a:solidFill>
      </dgm:spPr>
      <dgm:t>
        <a:bodyPr/>
        <a:lstStyle/>
        <a:p>
          <a:endParaRPr lang="en-US" dirty="0"/>
        </a:p>
      </dgm:t>
    </dgm:pt>
    <dgm:pt modelId="{9CA8A7E4-DA39-4ED0-BACF-8EA67E9ACA47}" type="parTrans" cxnId="{F9EE175C-92D7-40DD-B4E3-116FB5430260}">
      <dgm:prSet/>
      <dgm:spPr/>
      <dgm:t>
        <a:bodyPr/>
        <a:lstStyle/>
        <a:p>
          <a:endParaRPr lang="en-US"/>
        </a:p>
      </dgm:t>
    </dgm:pt>
    <dgm:pt modelId="{02022C14-CAA4-48FF-AB70-65C2DAA56419}" type="sibTrans" cxnId="{F9EE175C-92D7-40DD-B4E3-116FB5430260}">
      <dgm:prSet/>
      <dgm:spPr/>
      <dgm:t>
        <a:bodyPr/>
        <a:lstStyle/>
        <a:p>
          <a:endParaRPr lang="en-US"/>
        </a:p>
      </dgm:t>
    </dgm:pt>
    <dgm:pt modelId="{AEACB9DE-E972-4F48-B059-757340094232}">
      <dgm:prSet phldrT="[Text]" custT="1"/>
      <dgm:spPr>
        <a:solidFill>
          <a:schemeClr val="accent1">
            <a:lumMod val="20000"/>
            <a:lumOff val="80000"/>
          </a:schemeClr>
        </a:solidFill>
      </dgm:spPr>
      <dgm:t>
        <a:bodyPr/>
        <a:lstStyle/>
        <a:p>
          <a:pPr rtl="1"/>
          <a:r>
            <a:rPr lang="fa-IR" sz="2400" dirty="0" smtClean="0">
              <a:solidFill>
                <a:srgbClr val="002060"/>
              </a:solidFill>
              <a:cs typeface="B Zar" pitchFamily="2" charset="-78"/>
            </a:rPr>
            <a:t>وجود باقیمانده</a:t>
          </a:r>
          <a:endParaRPr lang="en-US" sz="2400" dirty="0">
            <a:solidFill>
              <a:srgbClr val="002060"/>
            </a:solidFill>
            <a:cs typeface="B Zar" pitchFamily="2" charset="-78"/>
          </a:endParaRPr>
        </a:p>
      </dgm:t>
    </dgm:pt>
    <dgm:pt modelId="{7D7A4D04-D3B0-44E8-B01D-E614626DA32E}" type="parTrans" cxnId="{7A6197AA-A920-4C5A-8402-67EA4AEBFF3E}">
      <dgm:prSet/>
      <dgm:spPr/>
      <dgm:t>
        <a:bodyPr/>
        <a:lstStyle/>
        <a:p>
          <a:endParaRPr lang="en-US"/>
        </a:p>
      </dgm:t>
    </dgm:pt>
    <dgm:pt modelId="{4D1E0D68-5840-4EDC-854A-0D7620C5C3D1}" type="sibTrans" cxnId="{7A6197AA-A920-4C5A-8402-67EA4AEBFF3E}">
      <dgm:prSet/>
      <dgm:spPr/>
      <dgm:t>
        <a:bodyPr/>
        <a:lstStyle/>
        <a:p>
          <a:endParaRPr lang="en-US"/>
        </a:p>
      </dgm:t>
    </dgm:pt>
    <dgm:pt modelId="{99129F81-FD7F-485A-8E69-B6AC47710374}">
      <dgm:prSet phldrT="[Text]" custT="1"/>
      <dgm:spPr>
        <a:solidFill>
          <a:schemeClr val="accent1">
            <a:lumMod val="20000"/>
            <a:lumOff val="80000"/>
          </a:schemeClr>
        </a:solidFill>
      </dgm:spPr>
      <dgm:t>
        <a:bodyPr/>
        <a:lstStyle/>
        <a:p>
          <a:pPr rtl="1"/>
          <a:r>
            <a:rPr lang="fa-IR" sz="2400" dirty="0" smtClean="0">
              <a:solidFill>
                <a:srgbClr val="002060"/>
              </a:solidFill>
              <a:cs typeface="B Zar" pitchFamily="2" charset="-78"/>
            </a:rPr>
            <a:t>استفراغ</a:t>
          </a:r>
          <a:endParaRPr lang="en-US" sz="2400" dirty="0">
            <a:solidFill>
              <a:srgbClr val="002060"/>
            </a:solidFill>
            <a:cs typeface="B Zar" pitchFamily="2" charset="-78"/>
          </a:endParaRPr>
        </a:p>
      </dgm:t>
    </dgm:pt>
    <dgm:pt modelId="{F75F731F-A56B-4BE1-B371-70BC7E4E0467}" type="parTrans" cxnId="{75631500-C9B6-4D01-87F3-33A04A389467}">
      <dgm:prSet/>
      <dgm:spPr/>
      <dgm:t>
        <a:bodyPr/>
        <a:lstStyle/>
        <a:p>
          <a:endParaRPr lang="en-US"/>
        </a:p>
      </dgm:t>
    </dgm:pt>
    <dgm:pt modelId="{D04ECA8B-9E07-4459-9877-3FD3E7DD04C1}" type="sibTrans" cxnId="{75631500-C9B6-4D01-87F3-33A04A389467}">
      <dgm:prSet/>
      <dgm:spPr/>
      <dgm:t>
        <a:bodyPr/>
        <a:lstStyle/>
        <a:p>
          <a:endParaRPr lang="en-US"/>
        </a:p>
      </dgm:t>
    </dgm:pt>
    <dgm:pt modelId="{222B6327-845E-48AB-B17A-8B4B047F6F4A}">
      <dgm:prSet phldrT="[Text]" phldr="1"/>
      <dgm:spPr>
        <a:solidFill>
          <a:schemeClr val="accent1">
            <a:lumMod val="40000"/>
            <a:lumOff val="60000"/>
            <a:alpha val="90000"/>
          </a:schemeClr>
        </a:solidFill>
      </dgm:spPr>
      <dgm:t>
        <a:bodyPr/>
        <a:lstStyle/>
        <a:p>
          <a:endParaRPr lang="en-US" dirty="0"/>
        </a:p>
      </dgm:t>
    </dgm:pt>
    <dgm:pt modelId="{231BA554-B74F-4C5F-8E2B-C99AE084B14A}" type="parTrans" cxnId="{2C17455D-D0EF-465C-B235-1F27D3EA4312}">
      <dgm:prSet/>
      <dgm:spPr/>
      <dgm:t>
        <a:bodyPr/>
        <a:lstStyle/>
        <a:p>
          <a:endParaRPr lang="en-US"/>
        </a:p>
      </dgm:t>
    </dgm:pt>
    <dgm:pt modelId="{AEBDFBD1-F160-40D9-8DEF-F99B8A0AB97F}" type="sibTrans" cxnId="{2C17455D-D0EF-465C-B235-1F27D3EA4312}">
      <dgm:prSet/>
      <dgm:spPr/>
      <dgm:t>
        <a:bodyPr/>
        <a:lstStyle/>
        <a:p>
          <a:endParaRPr lang="en-US"/>
        </a:p>
      </dgm:t>
    </dgm:pt>
    <dgm:pt modelId="{BDBE5686-B612-445E-A21D-91174C053E15}">
      <dgm:prSet phldrT="[Text]" custT="1"/>
      <dgm:spPr/>
      <dgm:t>
        <a:bodyPr/>
        <a:lstStyle/>
        <a:p>
          <a:pPr rtl="1"/>
          <a:r>
            <a:rPr lang="fa-IR" sz="2400" dirty="0" smtClean="0">
              <a:solidFill>
                <a:srgbClr val="002060"/>
              </a:solidFill>
              <a:cs typeface="B Zar" pitchFamily="2" charset="-78"/>
            </a:rPr>
            <a:t>اسهال</a:t>
          </a:r>
          <a:endParaRPr lang="en-US" sz="2400" dirty="0">
            <a:solidFill>
              <a:srgbClr val="002060"/>
            </a:solidFill>
            <a:cs typeface="B Zar" pitchFamily="2" charset="-78"/>
          </a:endParaRPr>
        </a:p>
      </dgm:t>
    </dgm:pt>
    <dgm:pt modelId="{2CEF80F7-CFDA-495D-B1C5-13299CE690DA}" type="parTrans" cxnId="{E9923B9B-822C-49A2-A00E-59A0ADCDA367}">
      <dgm:prSet/>
      <dgm:spPr/>
      <dgm:t>
        <a:bodyPr/>
        <a:lstStyle/>
        <a:p>
          <a:endParaRPr lang="en-US"/>
        </a:p>
      </dgm:t>
    </dgm:pt>
    <dgm:pt modelId="{0AB1EFF7-B276-43F1-A6AA-2C50AC67E5C2}" type="sibTrans" cxnId="{E9923B9B-822C-49A2-A00E-59A0ADCDA367}">
      <dgm:prSet/>
      <dgm:spPr/>
      <dgm:t>
        <a:bodyPr/>
        <a:lstStyle/>
        <a:p>
          <a:endParaRPr lang="en-US"/>
        </a:p>
      </dgm:t>
    </dgm:pt>
    <dgm:pt modelId="{0ADA3080-7920-410C-AEE8-F3B5D7A12685}">
      <dgm:prSet phldrT="[Text]" custT="1"/>
      <dgm:spPr/>
      <dgm:t>
        <a:bodyPr/>
        <a:lstStyle/>
        <a:p>
          <a:pPr rtl="1"/>
          <a:r>
            <a:rPr lang="fa-IR" sz="2400" dirty="0" smtClean="0">
              <a:solidFill>
                <a:srgbClr val="002060"/>
              </a:solidFill>
              <a:cs typeface="B Zar" pitchFamily="2" charset="-78"/>
            </a:rPr>
            <a:t>خون مخفی در مدفوع</a:t>
          </a:r>
          <a:endParaRPr lang="en-US" sz="2400" dirty="0">
            <a:solidFill>
              <a:srgbClr val="002060"/>
            </a:solidFill>
            <a:cs typeface="B Zar" pitchFamily="2" charset="-78"/>
          </a:endParaRPr>
        </a:p>
      </dgm:t>
    </dgm:pt>
    <dgm:pt modelId="{7CA3BA1D-749C-4C2C-A9B6-A3E0F03A9C72}" type="parTrans" cxnId="{24550D78-C603-4CE4-BBC3-036011BE1B3E}">
      <dgm:prSet/>
      <dgm:spPr/>
      <dgm:t>
        <a:bodyPr/>
        <a:lstStyle/>
        <a:p>
          <a:endParaRPr lang="en-US"/>
        </a:p>
      </dgm:t>
    </dgm:pt>
    <dgm:pt modelId="{73CD48F8-6501-406F-8D93-1F566B1BB04D}" type="sibTrans" cxnId="{24550D78-C603-4CE4-BBC3-036011BE1B3E}">
      <dgm:prSet/>
      <dgm:spPr/>
      <dgm:t>
        <a:bodyPr/>
        <a:lstStyle/>
        <a:p>
          <a:endParaRPr lang="en-US"/>
        </a:p>
      </dgm:t>
    </dgm:pt>
    <dgm:pt modelId="{EDED0890-CA84-4670-B478-D7CAADCCFC87}">
      <dgm:prSet phldrT="[Text]" phldr="1"/>
      <dgm:spPr>
        <a:solidFill>
          <a:schemeClr val="accent1">
            <a:lumMod val="20000"/>
            <a:lumOff val="80000"/>
            <a:alpha val="90000"/>
          </a:schemeClr>
        </a:solidFill>
      </dgm:spPr>
      <dgm:t>
        <a:bodyPr/>
        <a:lstStyle/>
        <a:p>
          <a:endParaRPr lang="en-US" dirty="0"/>
        </a:p>
      </dgm:t>
    </dgm:pt>
    <dgm:pt modelId="{9C53D59D-89F1-41D9-9B2F-2C899AC03AF7}" type="parTrans" cxnId="{3DBE7D4F-4021-43AD-8E69-301BF8D13405}">
      <dgm:prSet/>
      <dgm:spPr/>
      <dgm:t>
        <a:bodyPr/>
        <a:lstStyle/>
        <a:p>
          <a:endParaRPr lang="en-US"/>
        </a:p>
      </dgm:t>
    </dgm:pt>
    <dgm:pt modelId="{CE39DBA0-233F-4BF0-AD36-4FA71FDAB2F5}" type="sibTrans" cxnId="{3DBE7D4F-4021-43AD-8E69-301BF8D13405}">
      <dgm:prSet/>
      <dgm:spPr/>
      <dgm:t>
        <a:bodyPr/>
        <a:lstStyle/>
        <a:p>
          <a:endParaRPr lang="en-US"/>
        </a:p>
      </dgm:t>
    </dgm:pt>
    <dgm:pt modelId="{AB7CA627-22AD-4118-AEE0-A43DABD30475}">
      <dgm:prSet phldrT="[Text]" custT="1"/>
      <dgm:spPr/>
      <dgm:t>
        <a:bodyPr/>
        <a:lstStyle/>
        <a:p>
          <a:pPr rtl="1"/>
          <a:r>
            <a:rPr lang="fa-IR" sz="2400" dirty="0" smtClean="0">
              <a:solidFill>
                <a:srgbClr val="002060"/>
              </a:solidFill>
              <a:cs typeface="B Zar" pitchFamily="2" charset="-78"/>
            </a:rPr>
            <a:t>افزایش اندازه دور شکم</a:t>
          </a:r>
          <a:endParaRPr lang="en-US" sz="2400" dirty="0">
            <a:solidFill>
              <a:srgbClr val="002060"/>
            </a:solidFill>
            <a:cs typeface="B Zar" pitchFamily="2" charset="-78"/>
          </a:endParaRPr>
        </a:p>
      </dgm:t>
    </dgm:pt>
    <dgm:pt modelId="{4D6B858B-4F28-42EF-B2F0-29E8C29A637D}" type="parTrans" cxnId="{3506B8E5-0FB6-406A-A018-1B0E4E580F54}">
      <dgm:prSet/>
      <dgm:spPr/>
      <dgm:t>
        <a:bodyPr/>
        <a:lstStyle/>
        <a:p>
          <a:endParaRPr lang="en-US"/>
        </a:p>
      </dgm:t>
    </dgm:pt>
    <dgm:pt modelId="{FBC66585-C99C-428F-9B4E-857B1095C654}" type="sibTrans" cxnId="{3506B8E5-0FB6-406A-A018-1B0E4E580F54}">
      <dgm:prSet/>
      <dgm:spPr/>
      <dgm:t>
        <a:bodyPr/>
        <a:lstStyle/>
        <a:p>
          <a:endParaRPr lang="en-US"/>
        </a:p>
      </dgm:t>
    </dgm:pt>
    <dgm:pt modelId="{A2B70F35-CE23-40ED-A470-AF273623F14B}">
      <dgm:prSet phldrT="[Text]" custT="1"/>
      <dgm:spPr/>
      <dgm:t>
        <a:bodyPr/>
        <a:lstStyle/>
        <a:p>
          <a:pPr rtl="1"/>
          <a:r>
            <a:rPr lang="fa-IR" sz="2400" dirty="0" smtClean="0">
              <a:solidFill>
                <a:srgbClr val="002060"/>
              </a:solidFill>
              <a:cs typeface="B Zar" pitchFamily="2" charset="-78"/>
            </a:rPr>
            <a:t>دیسترس تنفسی</a:t>
          </a:r>
          <a:endParaRPr lang="en-US" sz="2400" dirty="0">
            <a:solidFill>
              <a:srgbClr val="002060"/>
            </a:solidFill>
            <a:cs typeface="B Zar" pitchFamily="2" charset="-78"/>
          </a:endParaRPr>
        </a:p>
      </dgm:t>
    </dgm:pt>
    <dgm:pt modelId="{EA99EB7B-51B8-4185-B1C7-EF53503256D2}" type="parTrans" cxnId="{666BD8A0-4657-4D95-9B6B-F7D95BBC75DF}">
      <dgm:prSet/>
      <dgm:spPr/>
      <dgm:t>
        <a:bodyPr/>
        <a:lstStyle/>
        <a:p>
          <a:endParaRPr lang="en-US"/>
        </a:p>
      </dgm:t>
    </dgm:pt>
    <dgm:pt modelId="{520E8C53-2D18-45D9-8B27-CBA6A0D8F308}" type="sibTrans" cxnId="{666BD8A0-4657-4D95-9B6B-F7D95BBC75DF}">
      <dgm:prSet/>
      <dgm:spPr/>
      <dgm:t>
        <a:bodyPr/>
        <a:lstStyle/>
        <a:p>
          <a:endParaRPr lang="en-US"/>
        </a:p>
      </dgm:t>
    </dgm:pt>
    <dgm:pt modelId="{F6CE1A29-31FA-4F21-A13A-5285EF4BD2B1}">
      <dgm:prSet phldrT="[Text]" custT="1"/>
      <dgm:spPr>
        <a:solidFill>
          <a:schemeClr val="accent1">
            <a:lumMod val="20000"/>
            <a:lumOff val="80000"/>
          </a:schemeClr>
        </a:solidFill>
      </dgm:spPr>
      <dgm:t>
        <a:bodyPr/>
        <a:lstStyle/>
        <a:p>
          <a:pPr rtl="1"/>
          <a:r>
            <a:rPr lang="fa-IR" sz="2400" dirty="0" smtClean="0">
              <a:solidFill>
                <a:srgbClr val="002060"/>
              </a:solidFill>
              <a:cs typeface="B Zar" pitchFamily="2" charset="-78"/>
            </a:rPr>
            <a:t>اتساع شکم</a:t>
          </a:r>
          <a:endParaRPr lang="en-US" sz="2400" dirty="0">
            <a:solidFill>
              <a:srgbClr val="002060"/>
            </a:solidFill>
            <a:cs typeface="B Zar" pitchFamily="2" charset="-78"/>
          </a:endParaRPr>
        </a:p>
      </dgm:t>
    </dgm:pt>
    <dgm:pt modelId="{87B3029E-2A9C-451A-B7F3-A8F2F7698318}" type="parTrans" cxnId="{0C55FC81-37F0-4799-9A82-22D1E6717A4E}">
      <dgm:prSet/>
      <dgm:spPr/>
      <dgm:t>
        <a:bodyPr/>
        <a:lstStyle/>
        <a:p>
          <a:endParaRPr lang="en-US"/>
        </a:p>
      </dgm:t>
    </dgm:pt>
    <dgm:pt modelId="{0CF84BDC-3440-4A1E-B489-19705E8FCBE8}" type="sibTrans" cxnId="{0C55FC81-37F0-4799-9A82-22D1E6717A4E}">
      <dgm:prSet/>
      <dgm:spPr/>
      <dgm:t>
        <a:bodyPr/>
        <a:lstStyle/>
        <a:p>
          <a:endParaRPr lang="en-US"/>
        </a:p>
      </dgm:t>
    </dgm:pt>
    <dgm:pt modelId="{AC82B198-7B3A-4E70-AC71-80B824346A94}" type="pres">
      <dgm:prSet presAssocID="{3C41CB85-9E45-42A6-9D10-1A6D160D8F9B}" presName="Name0" presStyleCnt="0">
        <dgm:presLayoutVars>
          <dgm:chMax val="7"/>
          <dgm:dir/>
          <dgm:animLvl val="lvl"/>
          <dgm:resizeHandles val="exact"/>
        </dgm:presLayoutVars>
      </dgm:prSet>
      <dgm:spPr/>
      <dgm:t>
        <a:bodyPr/>
        <a:lstStyle/>
        <a:p>
          <a:endParaRPr lang="en-US"/>
        </a:p>
      </dgm:t>
    </dgm:pt>
    <dgm:pt modelId="{831645DD-94EF-498C-9C75-18BF12DC1A01}" type="pres">
      <dgm:prSet presAssocID="{679D1EEB-17EF-4F97-9915-DAEB9E504C8D}" presName="circle1" presStyleLbl="node1" presStyleIdx="0" presStyleCnt="3"/>
      <dgm:spPr>
        <a:solidFill>
          <a:srgbClr val="002060"/>
        </a:solidFill>
        <a:ln>
          <a:solidFill>
            <a:srgbClr val="002060"/>
          </a:solidFill>
        </a:ln>
      </dgm:spPr>
    </dgm:pt>
    <dgm:pt modelId="{6EF64AED-52DD-4EC3-8773-0A45D73ED605}" type="pres">
      <dgm:prSet presAssocID="{679D1EEB-17EF-4F97-9915-DAEB9E504C8D}" presName="space" presStyleCnt="0"/>
      <dgm:spPr/>
    </dgm:pt>
    <dgm:pt modelId="{45951171-8B6E-419F-B77B-86D72BEC2B5B}" type="pres">
      <dgm:prSet presAssocID="{679D1EEB-17EF-4F97-9915-DAEB9E504C8D}" presName="rect1" presStyleLbl="alignAcc1" presStyleIdx="0" presStyleCnt="3" custLinFactNeighborY="-154"/>
      <dgm:spPr/>
      <dgm:t>
        <a:bodyPr/>
        <a:lstStyle/>
        <a:p>
          <a:endParaRPr lang="en-US"/>
        </a:p>
      </dgm:t>
    </dgm:pt>
    <dgm:pt modelId="{6E64715C-032C-4162-A269-06B39B393250}" type="pres">
      <dgm:prSet presAssocID="{222B6327-845E-48AB-B17A-8B4B047F6F4A}" presName="vertSpace2" presStyleLbl="node1" presStyleIdx="0" presStyleCnt="3"/>
      <dgm:spPr/>
    </dgm:pt>
    <dgm:pt modelId="{DE917336-B621-4C4F-9873-847D7F6B4618}" type="pres">
      <dgm:prSet presAssocID="{222B6327-845E-48AB-B17A-8B4B047F6F4A}" presName="circle2" presStyleLbl="node1" presStyleIdx="1" presStyleCnt="3"/>
      <dgm:spPr/>
    </dgm:pt>
    <dgm:pt modelId="{5FA1BD35-3066-4FDB-A772-006B7E71502C}" type="pres">
      <dgm:prSet presAssocID="{222B6327-845E-48AB-B17A-8B4B047F6F4A}" presName="rect2" presStyleLbl="alignAcc1" presStyleIdx="1" presStyleCnt="3" custLinFactNeighborX="794" custLinFactNeighborY="1092"/>
      <dgm:spPr/>
      <dgm:t>
        <a:bodyPr/>
        <a:lstStyle/>
        <a:p>
          <a:endParaRPr lang="en-US"/>
        </a:p>
      </dgm:t>
    </dgm:pt>
    <dgm:pt modelId="{A842759B-F21D-4BA7-AC8F-056F3D732596}" type="pres">
      <dgm:prSet presAssocID="{EDED0890-CA84-4670-B478-D7CAADCCFC87}" presName="vertSpace3" presStyleLbl="node1" presStyleIdx="1" presStyleCnt="3"/>
      <dgm:spPr/>
    </dgm:pt>
    <dgm:pt modelId="{0C98BDB8-0349-4B96-B21F-480D1086F9B5}" type="pres">
      <dgm:prSet presAssocID="{EDED0890-CA84-4670-B478-D7CAADCCFC87}" presName="circle3" presStyleLbl="node1" presStyleIdx="2" presStyleCnt="3"/>
      <dgm:spPr>
        <a:solidFill>
          <a:schemeClr val="tx2">
            <a:lumMod val="40000"/>
            <a:lumOff val="60000"/>
          </a:schemeClr>
        </a:solidFill>
      </dgm:spPr>
    </dgm:pt>
    <dgm:pt modelId="{47DF6481-99D8-4C3E-9622-F65525D3C077}" type="pres">
      <dgm:prSet presAssocID="{EDED0890-CA84-4670-B478-D7CAADCCFC87}" presName="rect3" presStyleLbl="alignAcc1" presStyleIdx="2" presStyleCnt="3"/>
      <dgm:spPr/>
      <dgm:t>
        <a:bodyPr/>
        <a:lstStyle/>
        <a:p>
          <a:endParaRPr lang="en-US"/>
        </a:p>
      </dgm:t>
    </dgm:pt>
    <dgm:pt modelId="{5670F10F-DEFD-4932-A634-F6C7A7D7BFB3}" type="pres">
      <dgm:prSet presAssocID="{679D1EEB-17EF-4F97-9915-DAEB9E504C8D}" presName="rect1ParTx" presStyleLbl="alignAcc1" presStyleIdx="2" presStyleCnt="3">
        <dgm:presLayoutVars>
          <dgm:chMax val="1"/>
          <dgm:bulletEnabled val="1"/>
        </dgm:presLayoutVars>
      </dgm:prSet>
      <dgm:spPr/>
      <dgm:t>
        <a:bodyPr/>
        <a:lstStyle/>
        <a:p>
          <a:endParaRPr lang="en-US"/>
        </a:p>
      </dgm:t>
    </dgm:pt>
    <dgm:pt modelId="{02EBF610-E6CB-4043-A32C-A69128B6EAC7}" type="pres">
      <dgm:prSet presAssocID="{679D1EEB-17EF-4F97-9915-DAEB9E504C8D}" presName="rect1ChTx" presStyleLbl="alignAcc1" presStyleIdx="2" presStyleCnt="3">
        <dgm:presLayoutVars>
          <dgm:bulletEnabled val="1"/>
        </dgm:presLayoutVars>
      </dgm:prSet>
      <dgm:spPr/>
      <dgm:t>
        <a:bodyPr/>
        <a:lstStyle/>
        <a:p>
          <a:endParaRPr lang="en-US"/>
        </a:p>
      </dgm:t>
    </dgm:pt>
    <dgm:pt modelId="{F88941B8-5923-4AF4-BB16-A2703FE33CCA}" type="pres">
      <dgm:prSet presAssocID="{222B6327-845E-48AB-B17A-8B4B047F6F4A}" presName="rect2ParTx" presStyleLbl="alignAcc1" presStyleIdx="2" presStyleCnt="3">
        <dgm:presLayoutVars>
          <dgm:chMax val="1"/>
          <dgm:bulletEnabled val="1"/>
        </dgm:presLayoutVars>
      </dgm:prSet>
      <dgm:spPr/>
      <dgm:t>
        <a:bodyPr/>
        <a:lstStyle/>
        <a:p>
          <a:endParaRPr lang="en-US"/>
        </a:p>
      </dgm:t>
    </dgm:pt>
    <dgm:pt modelId="{1ADD1AB1-C536-47B4-9334-BF28CD7CE19B}" type="pres">
      <dgm:prSet presAssocID="{222B6327-845E-48AB-B17A-8B4B047F6F4A}" presName="rect2ChTx" presStyleLbl="alignAcc1" presStyleIdx="2" presStyleCnt="3" custScaleX="100000" custLinFactNeighborX="2646">
        <dgm:presLayoutVars>
          <dgm:bulletEnabled val="1"/>
        </dgm:presLayoutVars>
      </dgm:prSet>
      <dgm:spPr/>
      <dgm:t>
        <a:bodyPr/>
        <a:lstStyle/>
        <a:p>
          <a:endParaRPr lang="en-US"/>
        </a:p>
      </dgm:t>
    </dgm:pt>
    <dgm:pt modelId="{D2A16B48-4481-4C32-BDE9-3A00F9E88BC5}" type="pres">
      <dgm:prSet presAssocID="{EDED0890-CA84-4670-B478-D7CAADCCFC87}" presName="rect3ParTx" presStyleLbl="alignAcc1" presStyleIdx="2" presStyleCnt="3">
        <dgm:presLayoutVars>
          <dgm:chMax val="1"/>
          <dgm:bulletEnabled val="1"/>
        </dgm:presLayoutVars>
      </dgm:prSet>
      <dgm:spPr/>
      <dgm:t>
        <a:bodyPr/>
        <a:lstStyle/>
        <a:p>
          <a:endParaRPr lang="en-US"/>
        </a:p>
      </dgm:t>
    </dgm:pt>
    <dgm:pt modelId="{DB7C9180-C12F-4B5A-B02E-AE46F6B1C207}" type="pres">
      <dgm:prSet presAssocID="{EDED0890-CA84-4670-B478-D7CAADCCFC87}" presName="rect3ChTx" presStyleLbl="alignAcc1" presStyleIdx="2" presStyleCnt="3">
        <dgm:presLayoutVars>
          <dgm:bulletEnabled val="1"/>
        </dgm:presLayoutVars>
      </dgm:prSet>
      <dgm:spPr/>
      <dgm:t>
        <a:bodyPr/>
        <a:lstStyle/>
        <a:p>
          <a:endParaRPr lang="en-US"/>
        </a:p>
      </dgm:t>
    </dgm:pt>
  </dgm:ptLst>
  <dgm:cxnLst>
    <dgm:cxn modelId="{65C1BC2A-E2A3-4B75-8D11-442646B7302F}" type="presOf" srcId="{BDBE5686-B612-445E-A21D-91174C053E15}" destId="{1ADD1AB1-C536-47B4-9334-BF28CD7CE19B}" srcOrd="0" destOrd="0" presId="urn:microsoft.com/office/officeart/2005/8/layout/target3"/>
    <dgm:cxn modelId="{B0A651ED-132B-412C-8D5F-723CEB989E13}" type="presOf" srcId="{222B6327-845E-48AB-B17A-8B4B047F6F4A}" destId="{F88941B8-5923-4AF4-BB16-A2703FE33CCA}" srcOrd="1" destOrd="0" presId="urn:microsoft.com/office/officeart/2005/8/layout/target3"/>
    <dgm:cxn modelId="{00CDF0E5-A13B-4C8B-8D0B-525F51EC9317}" type="presOf" srcId="{222B6327-845E-48AB-B17A-8B4B047F6F4A}" destId="{5FA1BD35-3066-4FDB-A772-006B7E71502C}" srcOrd="0" destOrd="0" presId="urn:microsoft.com/office/officeart/2005/8/layout/target3"/>
    <dgm:cxn modelId="{A8EB1ED1-BB80-4B1F-92D9-9C472282A5F1}" type="presOf" srcId="{0ADA3080-7920-410C-AEE8-F3B5D7A12685}" destId="{1ADD1AB1-C536-47B4-9334-BF28CD7CE19B}" srcOrd="0" destOrd="1" presId="urn:microsoft.com/office/officeart/2005/8/layout/target3"/>
    <dgm:cxn modelId="{7A6197AA-A920-4C5A-8402-67EA4AEBFF3E}" srcId="{679D1EEB-17EF-4F97-9915-DAEB9E504C8D}" destId="{AEACB9DE-E972-4F48-B059-757340094232}" srcOrd="0" destOrd="0" parTransId="{7D7A4D04-D3B0-44E8-B01D-E614626DA32E}" sibTransId="{4D1E0D68-5840-4EDC-854A-0D7620C5C3D1}"/>
    <dgm:cxn modelId="{EC7373E3-CBBE-4388-8CCB-F8EAEA5C6C62}" type="presOf" srcId="{F6CE1A29-31FA-4F21-A13A-5285EF4BD2B1}" destId="{02EBF610-E6CB-4043-A32C-A69128B6EAC7}" srcOrd="0" destOrd="1" presId="urn:microsoft.com/office/officeart/2005/8/layout/target3"/>
    <dgm:cxn modelId="{E9923B9B-822C-49A2-A00E-59A0ADCDA367}" srcId="{222B6327-845E-48AB-B17A-8B4B047F6F4A}" destId="{BDBE5686-B612-445E-A21D-91174C053E15}" srcOrd="0" destOrd="0" parTransId="{2CEF80F7-CFDA-495D-B1C5-13299CE690DA}" sibTransId="{0AB1EFF7-B276-43F1-A6AA-2C50AC67E5C2}"/>
    <dgm:cxn modelId="{EEBF88D9-86B0-4B7A-A890-AFD03D7F845D}" type="presOf" srcId="{3C41CB85-9E45-42A6-9D10-1A6D160D8F9B}" destId="{AC82B198-7B3A-4E70-AC71-80B824346A94}" srcOrd="0" destOrd="0" presId="urn:microsoft.com/office/officeart/2005/8/layout/target3"/>
    <dgm:cxn modelId="{75631500-C9B6-4D01-87F3-33A04A389467}" srcId="{679D1EEB-17EF-4F97-9915-DAEB9E504C8D}" destId="{99129F81-FD7F-485A-8E69-B6AC47710374}" srcOrd="2" destOrd="0" parTransId="{F75F731F-A56B-4BE1-B371-70BC7E4E0467}" sibTransId="{D04ECA8B-9E07-4459-9877-3FD3E7DD04C1}"/>
    <dgm:cxn modelId="{384A82AD-35C9-4401-BCCC-4DD3A7629BE5}" type="presOf" srcId="{AEACB9DE-E972-4F48-B059-757340094232}" destId="{02EBF610-E6CB-4043-A32C-A69128B6EAC7}" srcOrd="0" destOrd="0" presId="urn:microsoft.com/office/officeart/2005/8/layout/target3"/>
    <dgm:cxn modelId="{12115A75-7923-44ED-BD85-DDF2425B93F1}" type="presOf" srcId="{A2B70F35-CE23-40ED-A470-AF273623F14B}" destId="{DB7C9180-C12F-4B5A-B02E-AE46F6B1C207}" srcOrd="0" destOrd="1" presId="urn:microsoft.com/office/officeart/2005/8/layout/target3"/>
    <dgm:cxn modelId="{2C17455D-D0EF-465C-B235-1F27D3EA4312}" srcId="{3C41CB85-9E45-42A6-9D10-1A6D160D8F9B}" destId="{222B6327-845E-48AB-B17A-8B4B047F6F4A}" srcOrd="1" destOrd="0" parTransId="{231BA554-B74F-4C5F-8E2B-C99AE084B14A}" sibTransId="{AEBDFBD1-F160-40D9-8DEF-F99B8A0AB97F}"/>
    <dgm:cxn modelId="{666BD8A0-4657-4D95-9B6B-F7D95BBC75DF}" srcId="{EDED0890-CA84-4670-B478-D7CAADCCFC87}" destId="{A2B70F35-CE23-40ED-A470-AF273623F14B}" srcOrd="1" destOrd="0" parTransId="{EA99EB7B-51B8-4185-B1C7-EF53503256D2}" sibTransId="{520E8C53-2D18-45D9-8B27-CBA6A0D8F308}"/>
    <dgm:cxn modelId="{EE023B86-C6D5-4EC8-BA0D-3F13308E2E43}" type="presOf" srcId="{AB7CA627-22AD-4118-AEE0-A43DABD30475}" destId="{DB7C9180-C12F-4B5A-B02E-AE46F6B1C207}" srcOrd="0" destOrd="0" presId="urn:microsoft.com/office/officeart/2005/8/layout/target3"/>
    <dgm:cxn modelId="{275FEA13-5965-4EEF-8EE8-C20041AD135D}" type="presOf" srcId="{99129F81-FD7F-485A-8E69-B6AC47710374}" destId="{02EBF610-E6CB-4043-A32C-A69128B6EAC7}" srcOrd="0" destOrd="2" presId="urn:microsoft.com/office/officeart/2005/8/layout/target3"/>
    <dgm:cxn modelId="{24550D78-C603-4CE4-BBC3-036011BE1B3E}" srcId="{222B6327-845E-48AB-B17A-8B4B047F6F4A}" destId="{0ADA3080-7920-410C-AEE8-F3B5D7A12685}" srcOrd="1" destOrd="0" parTransId="{7CA3BA1D-749C-4C2C-A9B6-A3E0F03A9C72}" sibTransId="{73CD48F8-6501-406F-8D93-1F566B1BB04D}"/>
    <dgm:cxn modelId="{F9EE175C-92D7-40DD-B4E3-116FB5430260}" srcId="{3C41CB85-9E45-42A6-9D10-1A6D160D8F9B}" destId="{679D1EEB-17EF-4F97-9915-DAEB9E504C8D}" srcOrd="0" destOrd="0" parTransId="{9CA8A7E4-DA39-4ED0-BACF-8EA67E9ACA47}" sibTransId="{02022C14-CAA4-48FF-AB70-65C2DAA56419}"/>
    <dgm:cxn modelId="{0C55FC81-37F0-4799-9A82-22D1E6717A4E}" srcId="{679D1EEB-17EF-4F97-9915-DAEB9E504C8D}" destId="{F6CE1A29-31FA-4F21-A13A-5285EF4BD2B1}" srcOrd="1" destOrd="0" parTransId="{87B3029E-2A9C-451A-B7F3-A8F2F7698318}" sibTransId="{0CF84BDC-3440-4A1E-B489-19705E8FCBE8}"/>
    <dgm:cxn modelId="{3DBE7D4F-4021-43AD-8E69-301BF8D13405}" srcId="{3C41CB85-9E45-42A6-9D10-1A6D160D8F9B}" destId="{EDED0890-CA84-4670-B478-D7CAADCCFC87}" srcOrd="2" destOrd="0" parTransId="{9C53D59D-89F1-41D9-9B2F-2C899AC03AF7}" sibTransId="{CE39DBA0-233F-4BF0-AD36-4FA71FDAB2F5}"/>
    <dgm:cxn modelId="{C02374AA-9936-453B-9349-729AE66BCB07}" type="presOf" srcId="{679D1EEB-17EF-4F97-9915-DAEB9E504C8D}" destId="{5670F10F-DEFD-4932-A634-F6C7A7D7BFB3}" srcOrd="1" destOrd="0" presId="urn:microsoft.com/office/officeart/2005/8/layout/target3"/>
    <dgm:cxn modelId="{EF02F8D1-FCD2-4A7A-AE28-5195E1BD4D87}" type="presOf" srcId="{679D1EEB-17EF-4F97-9915-DAEB9E504C8D}" destId="{45951171-8B6E-419F-B77B-86D72BEC2B5B}" srcOrd="0" destOrd="0" presId="urn:microsoft.com/office/officeart/2005/8/layout/target3"/>
    <dgm:cxn modelId="{3506B8E5-0FB6-406A-A018-1B0E4E580F54}" srcId="{EDED0890-CA84-4670-B478-D7CAADCCFC87}" destId="{AB7CA627-22AD-4118-AEE0-A43DABD30475}" srcOrd="0" destOrd="0" parTransId="{4D6B858B-4F28-42EF-B2F0-29E8C29A637D}" sibTransId="{FBC66585-C99C-428F-9B4E-857B1095C654}"/>
    <dgm:cxn modelId="{26F3572E-D36D-45B1-85F7-51F788600AE7}" type="presOf" srcId="{EDED0890-CA84-4670-B478-D7CAADCCFC87}" destId="{47DF6481-99D8-4C3E-9622-F65525D3C077}" srcOrd="0" destOrd="0" presId="urn:microsoft.com/office/officeart/2005/8/layout/target3"/>
    <dgm:cxn modelId="{836290BE-A2FB-46C4-A11E-52ABD2020155}" type="presOf" srcId="{EDED0890-CA84-4670-B478-D7CAADCCFC87}" destId="{D2A16B48-4481-4C32-BDE9-3A00F9E88BC5}" srcOrd="1" destOrd="0" presId="urn:microsoft.com/office/officeart/2005/8/layout/target3"/>
    <dgm:cxn modelId="{ADA29C82-EB11-450A-9A54-C9E76F64156B}" type="presParOf" srcId="{AC82B198-7B3A-4E70-AC71-80B824346A94}" destId="{831645DD-94EF-498C-9C75-18BF12DC1A01}" srcOrd="0" destOrd="0" presId="urn:microsoft.com/office/officeart/2005/8/layout/target3"/>
    <dgm:cxn modelId="{7A68A2E2-FF45-42CC-9763-F39476B178E8}" type="presParOf" srcId="{AC82B198-7B3A-4E70-AC71-80B824346A94}" destId="{6EF64AED-52DD-4EC3-8773-0A45D73ED605}" srcOrd="1" destOrd="0" presId="urn:microsoft.com/office/officeart/2005/8/layout/target3"/>
    <dgm:cxn modelId="{A5EFF635-2CFB-4DF5-869A-15191AB51BEE}" type="presParOf" srcId="{AC82B198-7B3A-4E70-AC71-80B824346A94}" destId="{45951171-8B6E-419F-B77B-86D72BEC2B5B}" srcOrd="2" destOrd="0" presId="urn:microsoft.com/office/officeart/2005/8/layout/target3"/>
    <dgm:cxn modelId="{3521E8EB-FD8A-4F2A-9109-0F3D86F1F284}" type="presParOf" srcId="{AC82B198-7B3A-4E70-AC71-80B824346A94}" destId="{6E64715C-032C-4162-A269-06B39B393250}" srcOrd="3" destOrd="0" presId="urn:microsoft.com/office/officeart/2005/8/layout/target3"/>
    <dgm:cxn modelId="{D1C3CB53-3553-409D-9DE2-D9BAB2259BBE}" type="presParOf" srcId="{AC82B198-7B3A-4E70-AC71-80B824346A94}" destId="{DE917336-B621-4C4F-9873-847D7F6B4618}" srcOrd="4" destOrd="0" presId="urn:microsoft.com/office/officeart/2005/8/layout/target3"/>
    <dgm:cxn modelId="{7FE644ED-AF12-4EA9-9CC8-896B2FEE4DC2}" type="presParOf" srcId="{AC82B198-7B3A-4E70-AC71-80B824346A94}" destId="{5FA1BD35-3066-4FDB-A772-006B7E71502C}" srcOrd="5" destOrd="0" presId="urn:microsoft.com/office/officeart/2005/8/layout/target3"/>
    <dgm:cxn modelId="{D58AC3DE-B20A-4ECE-BAC6-EC70B9060CC9}" type="presParOf" srcId="{AC82B198-7B3A-4E70-AC71-80B824346A94}" destId="{A842759B-F21D-4BA7-AC8F-056F3D732596}" srcOrd="6" destOrd="0" presId="urn:microsoft.com/office/officeart/2005/8/layout/target3"/>
    <dgm:cxn modelId="{10011C67-B3D9-4BC1-83A6-8DAC9CA2BB6B}" type="presParOf" srcId="{AC82B198-7B3A-4E70-AC71-80B824346A94}" destId="{0C98BDB8-0349-4B96-B21F-480D1086F9B5}" srcOrd="7" destOrd="0" presId="urn:microsoft.com/office/officeart/2005/8/layout/target3"/>
    <dgm:cxn modelId="{DCA082FD-C42B-4414-BE81-BE0ECC565B0A}" type="presParOf" srcId="{AC82B198-7B3A-4E70-AC71-80B824346A94}" destId="{47DF6481-99D8-4C3E-9622-F65525D3C077}" srcOrd="8" destOrd="0" presId="urn:microsoft.com/office/officeart/2005/8/layout/target3"/>
    <dgm:cxn modelId="{5688DDD6-73C2-4089-A91E-8B5A9CC47746}" type="presParOf" srcId="{AC82B198-7B3A-4E70-AC71-80B824346A94}" destId="{5670F10F-DEFD-4932-A634-F6C7A7D7BFB3}" srcOrd="9" destOrd="0" presId="urn:microsoft.com/office/officeart/2005/8/layout/target3"/>
    <dgm:cxn modelId="{489742E7-365D-4357-810A-32BF376182D1}" type="presParOf" srcId="{AC82B198-7B3A-4E70-AC71-80B824346A94}" destId="{02EBF610-E6CB-4043-A32C-A69128B6EAC7}" srcOrd="10" destOrd="0" presId="urn:microsoft.com/office/officeart/2005/8/layout/target3"/>
    <dgm:cxn modelId="{FCC63645-7CCF-4068-BBC6-1666A8864A47}" type="presParOf" srcId="{AC82B198-7B3A-4E70-AC71-80B824346A94}" destId="{F88941B8-5923-4AF4-BB16-A2703FE33CCA}" srcOrd="11" destOrd="0" presId="urn:microsoft.com/office/officeart/2005/8/layout/target3"/>
    <dgm:cxn modelId="{CD5288B0-B0BF-404E-8896-A35C84EDA264}" type="presParOf" srcId="{AC82B198-7B3A-4E70-AC71-80B824346A94}" destId="{1ADD1AB1-C536-47B4-9334-BF28CD7CE19B}" srcOrd="12" destOrd="0" presId="urn:microsoft.com/office/officeart/2005/8/layout/target3"/>
    <dgm:cxn modelId="{8241C43D-7C04-4752-9E92-1060A97E38EF}" type="presParOf" srcId="{AC82B198-7B3A-4E70-AC71-80B824346A94}" destId="{D2A16B48-4481-4C32-BDE9-3A00F9E88BC5}" srcOrd="13" destOrd="0" presId="urn:microsoft.com/office/officeart/2005/8/layout/target3"/>
    <dgm:cxn modelId="{0D93479F-1CF2-4096-B2E1-BF0E1B06D6F1}" type="presParOf" srcId="{AC82B198-7B3A-4E70-AC71-80B824346A94}" destId="{DB7C9180-C12F-4B5A-B02E-AE46F6B1C207}" srcOrd="14"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03A08C-1BD5-4973-A9B2-6C1691ED287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6D4B8A5-7C8E-4F8C-B2D2-DB6A7F221302}">
      <dgm:prSet phldrT="[Text]" phldr="1" custT="1"/>
      <dgm:spPr/>
      <dgm:t>
        <a:bodyPr/>
        <a:lstStyle/>
        <a:p>
          <a:pPr rtl="1"/>
          <a:endParaRPr lang="en-US" sz="2400" dirty="0"/>
        </a:p>
      </dgm:t>
    </dgm:pt>
    <dgm:pt modelId="{417DF04E-3E31-4941-9F6D-A1D52A26600F}" type="parTrans" cxnId="{3979CA10-A952-426E-A29E-FB0B5405D6DB}">
      <dgm:prSet/>
      <dgm:spPr/>
      <dgm:t>
        <a:bodyPr/>
        <a:lstStyle/>
        <a:p>
          <a:endParaRPr lang="en-US"/>
        </a:p>
      </dgm:t>
    </dgm:pt>
    <dgm:pt modelId="{C068797D-E991-4268-B61A-7167E472035C}" type="sibTrans" cxnId="{3979CA10-A952-426E-A29E-FB0B5405D6DB}">
      <dgm:prSet/>
      <dgm:spPr/>
      <dgm:t>
        <a:bodyPr/>
        <a:lstStyle/>
        <a:p>
          <a:endParaRPr lang="en-US"/>
        </a:p>
      </dgm:t>
    </dgm:pt>
    <dgm:pt modelId="{F20D5F02-D92B-48FB-97CD-8512AD5EF076}">
      <dgm:prSet phldrT="[Text]" custT="1"/>
      <dgm:spPr/>
      <dgm:t>
        <a:bodyPr/>
        <a:lstStyle/>
        <a:p>
          <a:pPr rtl="1"/>
          <a:r>
            <a:rPr lang="fa-IR" sz="2400" i="1" dirty="0" smtClean="0">
              <a:solidFill>
                <a:srgbClr val="002060"/>
              </a:solidFill>
              <a:cs typeface="B Zar" pitchFamily="2" charset="-78"/>
            </a:rPr>
            <a:t>ویتامین </a:t>
          </a:r>
          <a:r>
            <a:rPr lang="en-US" sz="2400" i="1" dirty="0" smtClean="0">
              <a:solidFill>
                <a:srgbClr val="002060"/>
              </a:solidFill>
              <a:cs typeface="B Zar" pitchFamily="2" charset="-78"/>
            </a:rPr>
            <a:t>K</a:t>
          </a:r>
          <a:r>
            <a:rPr lang="fa-IR" sz="2400" i="1" dirty="0" smtClean="0">
              <a:solidFill>
                <a:srgbClr val="002060"/>
              </a:solidFill>
              <a:cs typeface="B Zar" pitchFamily="2" charset="-78"/>
            </a:rPr>
            <a:t>: </a:t>
          </a:r>
          <a:r>
            <a:rPr lang="fa-IR" sz="2400" dirty="0" smtClean="0">
              <a:solidFill>
                <a:srgbClr val="002060"/>
              </a:solidFill>
              <a:cs typeface="B Zar" pitchFamily="2" charset="-78"/>
            </a:rPr>
            <a:t>در تمام نوزادن 0/5 تا 1 میلیگرم باید در بدو تولد تزریق شود</a:t>
          </a:r>
          <a:endParaRPr lang="en-US" sz="2400" dirty="0"/>
        </a:p>
      </dgm:t>
    </dgm:pt>
    <dgm:pt modelId="{B93FC39E-DAF7-40D4-B5C3-B65670AC69B8}" type="parTrans" cxnId="{5E850393-BA6E-4E07-81F1-A16B287B9657}">
      <dgm:prSet/>
      <dgm:spPr/>
      <dgm:t>
        <a:bodyPr/>
        <a:lstStyle/>
        <a:p>
          <a:endParaRPr lang="en-US"/>
        </a:p>
      </dgm:t>
    </dgm:pt>
    <dgm:pt modelId="{519BD970-989A-4757-A44B-AFDC10EAAE13}" type="sibTrans" cxnId="{5E850393-BA6E-4E07-81F1-A16B287B9657}">
      <dgm:prSet/>
      <dgm:spPr/>
      <dgm:t>
        <a:bodyPr/>
        <a:lstStyle/>
        <a:p>
          <a:endParaRPr lang="en-US"/>
        </a:p>
      </dgm:t>
    </dgm:pt>
    <dgm:pt modelId="{951320BE-91BD-4FA7-A62B-EFCFDB9E7CB8}">
      <dgm:prSet phldrT="[Text]" phldr="1" custT="1"/>
      <dgm:spPr/>
      <dgm:t>
        <a:bodyPr/>
        <a:lstStyle/>
        <a:p>
          <a:pPr rtl="1"/>
          <a:endParaRPr lang="en-US" sz="2400" dirty="0"/>
        </a:p>
      </dgm:t>
    </dgm:pt>
    <dgm:pt modelId="{380FA166-E5D0-4120-A1D6-CAE2A02C590D}" type="parTrans" cxnId="{16D7CF6E-A7C3-4ADD-ADD2-CBBD1CEFAA92}">
      <dgm:prSet/>
      <dgm:spPr/>
      <dgm:t>
        <a:bodyPr/>
        <a:lstStyle/>
        <a:p>
          <a:endParaRPr lang="en-US"/>
        </a:p>
      </dgm:t>
    </dgm:pt>
    <dgm:pt modelId="{867DD58B-0D98-4F6C-8C42-1FA152B75F08}" type="sibTrans" cxnId="{16D7CF6E-A7C3-4ADD-ADD2-CBBD1CEFAA92}">
      <dgm:prSet/>
      <dgm:spPr/>
      <dgm:t>
        <a:bodyPr/>
        <a:lstStyle/>
        <a:p>
          <a:endParaRPr lang="en-US"/>
        </a:p>
      </dgm:t>
    </dgm:pt>
    <dgm:pt modelId="{841AEDFA-0274-4486-9FE9-B4B2DA4B12A4}">
      <dgm:prSet phldrT="[Text]" phldr="1" custT="1"/>
      <dgm:spPr/>
      <dgm:t>
        <a:bodyPr/>
        <a:lstStyle/>
        <a:p>
          <a:pPr rtl="1"/>
          <a:endParaRPr lang="en-US" sz="2400" dirty="0"/>
        </a:p>
      </dgm:t>
    </dgm:pt>
    <dgm:pt modelId="{6093E6FE-1419-4BB4-89C1-8F957C141663}" type="parTrans" cxnId="{DF4E0CB8-A615-4B48-A9B7-C2C1EDBE7515}">
      <dgm:prSet/>
      <dgm:spPr/>
      <dgm:t>
        <a:bodyPr/>
        <a:lstStyle/>
        <a:p>
          <a:endParaRPr lang="en-US"/>
        </a:p>
      </dgm:t>
    </dgm:pt>
    <dgm:pt modelId="{ED0BF44F-B1BC-4443-B044-828A08898DD1}" type="sibTrans" cxnId="{DF4E0CB8-A615-4B48-A9B7-C2C1EDBE7515}">
      <dgm:prSet/>
      <dgm:spPr/>
      <dgm:t>
        <a:bodyPr/>
        <a:lstStyle/>
        <a:p>
          <a:endParaRPr lang="en-US"/>
        </a:p>
      </dgm:t>
    </dgm:pt>
    <dgm:pt modelId="{45108635-AFEF-494E-930B-1B38C93B4FD4}">
      <dgm:prSet phldrT="[Text]" custT="1"/>
      <dgm:spPr/>
      <dgm:t>
        <a:bodyPr/>
        <a:lstStyle/>
        <a:p>
          <a:pPr rtl="1"/>
          <a:r>
            <a:rPr lang="fa-IR" sz="2400" i="1" dirty="0" smtClean="0">
              <a:solidFill>
                <a:srgbClr val="002060"/>
              </a:solidFill>
              <a:cs typeface="B Zar" pitchFamily="2" charset="-78"/>
            </a:rPr>
            <a:t>ویتامین </a:t>
          </a:r>
          <a:r>
            <a:rPr lang="en-US" sz="2400" i="1" dirty="0" smtClean="0">
              <a:solidFill>
                <a:srgbClr val="002060"/>
              </a:solidFill>
              <a:cs typeface="B Zar" pitchFamily="2" charset="-78"/>
            </a:rPr>
            <a:t>A</a:t>
          </a:r>
          <a:r>
            <a:rPr lang="fa-IR" sz="2400" i="1" dirty="0" smtClean="0">
              <a:solidFill>
                <a:srgbClr val="002060"/>
              </a:solidFill>
              <a:cs typeface="B Zar" pitchFamily="2" charset="-78"/>
            </a:rPr>
            <a:t>:</a:t>
          </a:r>
          <a:r>
            <a:rPr lang="fa-IR" sz="2400" dirty="0" smtClean="0">
              <a:solidFill>
                <a:srgbClr val="002060"/>
              </a:solidFill>
              <a:cs typeface="B Zar" pitchFamily="2" charset="-78"/>
            </a:rPr>
            <a:t> 1000 تا 1500 واحد روزانه</a:t>
          </a:r>
          <a:endParaRPr lang="en-US" sz="2400" dirty="0"/>
        </a:p>
      </dgm:t>
    </dgm:pt>
    <dgm:pt modelId="{4AEC42EE-59D1-429D-80A0-E3B4EE68A6F5}" type="parTrans" cxnId="{3346E2A0-8508-425D-BAC1-DCC8A98E21A9}">
      <dgm:prSet/>
      <dgm:spPr/>
      <dgm:t>
        <a:bodyPr/>
        <a:lstStyle/>
        <a:p>
          <a:endParaRPr lang="en-US"/>
        </a:p>
      </dgm:t>
    </dgm:pt>
    <dgm:pt modelId="{57CF4CD1-7F22-4FA9-AE8C-5FD19E1CFFAF}" type="sibTrans" cxnId="{3346E2A0-8508-425D-BAC1-DCC8A98E21A9}">
      <dgm:prSet/>
      <dgm:spPr/>
      <dgm:t>
        <a:bodyPr/>
        <a:lstStyle/>
        <a:p>
          <a:endParaRPr lang="en-US"/>
        </a:p>
      </dgm:t>
    </dgm:pt>
    <dgm:pt modelId="{069C99AC-0646-48B3-8683-1C3F9C779B6C}">
      <dgm:prSet phldrT="[Text]" phldr="1"/>
      <dgm:spPr/>
      <dgm:t>
        <a:bodyPr/>
        <a:lstStyle/>
        <a:p>
          <a:endParaRPr lang="en-US" sz="1400" dirty="0"/>
        </a:p>
      </dgm:t>
    </dgm:pt>
    <dgm:pt modelId="{5D31A8E0-59E2-47B3-8E26-37A9EB004EFE}" type="parTrans" cxnId="{DE7D9F3E-0B29-4376-B429-6125CD1A6044}">
      <dgm:prSet/>
      <dgm:spPr/>
      <dgm:t>
        <a:bodyPr/>
        <a:lstStyle/>
        <a:p>
          <a:endParaRPr lang="en-US"/>
        </a:p>
      </dgm:t>
    </dgm:pt>
    <dgm:pt modelId="{8C9CC731-B270-4D30-8E0B-8BD7EB7C67F0}" type="sibTrans" cxnId="{DE7D9F3E-0B29-4376-B429-6125CD1A6044}">
      <dgm:prSet/>
      <dgm:spPr/>
      <dgm:t>
        <a:bodyPr/>
        <a:lstStyle/>
        <a:p>
          <a:endParaRPr lang="en-US"/>
        </a:p>
      </dgm:t>
    </dgm:pt>
    <dgm:pt modelId="{0ED3A931-79DD-4CD0-B614-953453D1C22B}">
      <dgm:prSet phldrT="[Text]" custT="1"/>
      <dgm:spPr/>
      <dgm:t>
        <a:bodyPr/>
        <a:lstStyle/>
        <a:p>
          <a:pPr rtl="1"/>
          <a:r>
            <a:rPr lang="fa-IR" sz="2400" i="1" dirty="0" smtClean="0">
              <a:solidFill>
                <a:srgbClr val="002060"/>
              </a:solidFill>
              <a:cs typeface="B Zar" pitchFamily="2" charset="-78"/>
            </a:rPr>
            <a:t>ویتامین </a:t>
          </a:r>
          <a:r>
            <a:rPr lang="en-US" sz="2400" i="1" dirty="0" smtClean="0">
              <a:solidFill>
                <a:srgbClr val="002060"/>
              </a:solidFill>
              <a:cs typeface="B Zar" pitchFamily="2" charset="-78"/>
            </a:rPr>
            <a:t>E</a:t>
          </a:r>
          <a:r>
            <a:rPr lang="fa-IR" sz="2400" i="1" dirty="0" smtClean="0">
              <a:solidFill>
                <a:srgbClr val="002060"/>
              </a:solidFill>
              <a:cs typeface="B Zar" pitchFamily="2" charset="-78"/>
            </a:rPr>
            <a:t>:</a:t>
          </a:r>
          <a:r>
            <a:rPr lang="fa-IR" sz="2400" dirty="0" smtClean="0">
              <a:solidFill>
                <a:srgbClr val="002060"/>
              </a:solidFill>
              <a:cs typeface="B Zar" pitchFamily="2" charset="-78"/>
            </a:rPr>
            <a:t> 25 واحد روزانه در ماه اول تولد نوزادان </a:t>
          </a:r>
          <a:r>
            <a:rPr lang="en-US" sz="2400" dirty="0" smtClean="0">
              <a:solidFill>
                <a:srgbClr val="002060"/>
              </a:solidFill>
              <a:cs typeface="B Zar" pitchFamily="2" charset="-78"/>
            </a:rPr>
            <a:t>VLBW</a:t>
          </a:r>
          <a:r>
            <a:rPr lang="fa-IR" sz="2400" dirty="0" smtClean="0">
              <a:solidFill>
                <a:srgbClr val="002060"/>
              </a:solidFill>
              <a:cs typeface="B Zar" pitchFamily="2" charset="-78"/>
            </a:rPr>
            <a:t> تا زمان دو برابر شدن وزن تولد</a:t>
          </a:r>
          <a:endParaRPr lang="en-US" sz="2400" dirty="0"/>
        </a:p>
      </dgm:t>
    </dgm:pt>
    <dgm:pt modelId="{F0F9FFE1-E7AF-4CE3-A61B-4AC6867698ED}" type="parTrans" cxnId="{F0A12E2F-1C8C-4B85-84E4-22443EDD5F4C}">
      <dgm:prSet/>
      <dgm:spPr/>
      <dgm:t>
        <a:bodyPr/>
        <a:lstStyle/>
        <a:p>
          <a:endParaRPr lang="en-US"/>
        </a:p>
      </dgm:t>
    </dgm:pt>
    <dgm:pt modelId="{F86B4DD2-55B3-4F64-BC62-F0B747E8AD4E}" type="sibTrans" cxnId="{F0A12E2F-1C8C-4B85-84E4-22443EDD5F4C}">
      <dgm:prSet/>
      <dgm:spPr/>
      <dgm:t>
        <a:bodyPr/>
        <a:lstStyle/>
        <a:p>
          <a:endParaRPr lang="en-US"/>
        </a:p>
      </dgm:t>
    </dgm:pt>
    <dgm:pt modelId="{E24B957E-F096-47CF-8949-3D3F292DD873}">
      <dgm:prSet phldrT="[Text]" phldr="1"/>
      <dgm:spPr/>
      <dgm:t>
        <a:bodyPr/>
        <a:lstStyle/>
        <a:p>
          <a:pPr rtl="1"/>
          <a:endParaRPr lang="en-US" sz="1100" dirty="0"/>
        </a:p>
      </dgm:t>
    </dgm:pt>
    <dgm:pt modelId="{156134B4-946A-4736-933F-7CD5B1059AAF}" type="parTrans" cxnId="{EEABB17C-4085-4761-8021-99D8B1FFD85B}">
      <dgm:prSet/>
      <dgm:spPr/>
      <dgm:t>
        <a:bodyPr/>
        <a:lstStyle/>
        <a:p>
          <a:endParaRPr lang="en-US"/>
        </a:p>
      </dgm:t>
    </dgm:pt>
    <dgm:pt modelId="{0D6AD1B5-0810-4179-BD2A-070A8580B9D8}" type="sibTrans" cxnId="{EEABB17C-4085-4761-8021-99D8B1FFD85B}">
      <dgm:prSet/>
      <dgm:spPr/>
      <dgm:t>
        <a:bodyPr/>
        <a:lstStyle/>
        <a:p>
          <a:endParaRPr lang="en-US"/>
        </a:p>
      </dgm:t>
    </dgm:pt>
    <dgm:pt modelId="{A1419B37-E5F8-431D-B3DE-4FA3935C34E8}">
      <dgm:prSet phldrT="[Text]"/>
      <dgm:spPr/>
      <dgm:t>
        <a:bodyPr/>
        <a:lstStyle/>
        <a:p>
          <a:pPr rtl="1"/>
          <a:endParaRPr lang="en-US" sz="1100" dirty="0"/>
        </a:p>
      </dgm:t>
    </dgm:pt>
    <dgm:pt modelId="{F8926A92-FF64-48B6-8C33-4530D599A687}" type="parTrans" cxnId="{4D8C10B0-7FD8-4252-B33D-495ECE8EF186}">
      <dgm:prSet/>
      <dgm:spPr/>
      <dgm:t>
        <a:bodyPr/>
        <a:lstStyle/>
        <a:p>
          <a:endParaRPr lang="en-US"/>
        </a:p>
      </dgm:t>
    </dgm:pt>
    <dgm:pt modelId="{13027A07-BC30-4B68-A92A-A6C696BCD110}" type="sibTrans" cxnId="{4D8C10B0-7FD8-4252-B33D-495ECE8EF186}">
      <dgm:prSet/>
      <dgm:spPr/>
      <dgm:t>
        <a:bodyPr/>
        <a:lstStyle/>
        <a:p>
          <a:endParaRPr lang="en-US"/>
        </a:p>
      </dgm:t>
    </dgm:pt>
    <dgm:pt modelId="{4CB48D41-2107-49AC-83CE-639B260726F9}">
      <dgm:prSet phldrT="[Text]"/>
      <dgm:spPr/>
      <dgm:t>
        <a:bodyPr/>
        <a:lstStyle/>
        <a:p>
          <a:pPr rtl="1"/>
          <a:endParaRPr lang="en-US" sz="1100" dirty="0"/>
        </a:p>
      </dgm:t>
    </dgm:pt>
    <dgm:pt modelId="{5716992A-5B56-485D-9AA1-64ACDA78A98A}" type="parTrans" cxnId="{3F8B9317-AAC3-47FA-8756-2DB6B1D17373}">
      <dgm:prSet/>
      <dgm:spPr/>
      <dgm:t>
        <a:bodyPr/>
        <a:lstStyle/>
        <a:p>
          <a:endParaRPr lang="en-US"/>
        </a:p>
      </dgm:t>
    </dgm:pt>
    <dgm:pt modelId="{D83BA5A2-64F0-41E8-B02A-4120C5EAD8B1}" type="sibTrans" cxnId="{3F8B9317-AAC3-47FA-8756-2DB6B1D17373}">
      <dgm:prSet/>
      <dgm:spPr/>
      <dgm:t>
        <a:bodyPr/>
        <a:lstStyle/>
        <a:p>
          <a:endParaRPr lang="en-US"/>
        </a:p>
      </dgm:t>
    </dgm:pt>
    <dgm:pt modelId="{1CF55BD0-1CB2-42EC-991F-65E5D996B0C1}">
      <dgm:prSet phldrT="[Text]"/>
      <dgm:spPr/>
      <dgm:t>
        <a:bodyPr/>
        <a:lstStyle/>
        <a:p>
          <a:pPr rtl="1"/>
          <a:endParaRPr lang="en-US" sz="1100" dirty="0"/>
        </a:p>
      </dgm:t>
    </dgm:pt>
    <dgm:pt modelId="{4EF33A63-1D58-4B49-B1A1-8D327BCEFCBC}" type="parTrans" cxnId="{CACBD899-2ECB-4649-A199-EB30627EA8C8}">
      <dgm:prSet/>
      <dgm:spPr/>
      <dgm:t>
        <a:bodyPr/>
        <a:lstStyle/>
        <a:p>
          <a:endParaRPr lang="en-US"/>
        </a:p>
      </dgm:t>
    </dgm:pt>
    <dgm:pt modelId="{EC1FD1D3-4C43-4B78-BB63-3BFE2CA80079}" type="sibTrans" cxnId="{CACBD899-2ECB-4649-A199-EB30627EA8C8}">
      <dgm:prSet/>
      <dgm:spPr/>
      <dgm:t>
        <a:bodyPr/>
        <a:lstStyle/>
        <a:p>
          <a:endParaRPr lang="en-US"/>
        </a:p>
      </dgm:t>
    </dgm:pt>
    <dgm:pt modelId="{AADD332C-CAAA-47E0-81D9-81B5E331C055}">
      <dgm:prSet phldrT="[Text]" custT="1"/>
      <dgm:spPr/>
      <dgm:t>
        <a:bodyPr/>
        <a:lstStyle/>
        <a:p>
          <a:pPr rtl="1"/>
          <a:r>
            <a:rPr lang="fa-IR" sz="2400" i="1" dirty="0" smtClean="0">
              <a:solidFill>
                <a:srgbClr val="002060"/>
              </a:solidFill>
              <a:cs typeface="B Zar" pitchFamily="2" charset="-78"/>
            </a:rPr>
            <a:t>ویتامین </a:t>
          </a:r>
          <a:r>
            <a:rPr lang="en-US" sz="2400" i="1" dirty="0" smtClean="0">
              <a:solidFill>
                <a:srgbClr val="002060"/>
              </a:solidFill>
              <a:cs typeface="B Zar" pitchFamily="2" charset="-78"/>
            </a:rPr>
            <a:t>D</a:t>
          </a:r>
          <a:r>
            <a:rPr lang="fa-IR" sz="2400" i="1" dirty="0" smtClean="0">
              <a:solidFill>
                <a:srgbClr val="002060"/>
              </a:solidFill>
              <a:cs typeface="B Zar" pitchFamily="2" charset="-78"/>
            </a:rPr>
            <a:t>: </a:t>
          </a:r>
          <a:r>
            <a:rPr lang="fa-IR" sz="2400" dirty="0" smtClean="0">
              <a:solidFill>
                <a:srgbClr val="002060"/>
              </a:solidFill>
              <a:cs typeface="B Zar" pitchFamily="2" charset="-78"/>
            </a:rPr>
            <a:t>400 واحد نمونه تا پایان یکسالگی</a:t>
          </a:r>
          <a:endParaRPr lang="en-US" sz="2400" dirty="0"/>
        </a:p>
      </dgm:t>
    </dgm:pt>
    <dgm:pt modelId="{935C8D72-B9F8-4E05-9550-1AB13C11CB78}" type="sibTrans" cxnId="{3B802664-DD4C-4E30-9681-3A709C6588A7}">
      <dgm:prSet/>
      <dgm:spPr/>
      <dgm:t>
        <a:bodyPr/>
        <a:lstStyle/>
        <a:p>
          <a:endParaRPr lang="en-US"/>
        </a:p>
      </dgm:t>
    </dgm:pt>
    <dgm:pt modelId="{1AB18452-AA3F-4091-96D8-E708E2603DCE}" type="parTrans" cxnId="{3B802664-DD4C-4E30-9681-3A709C6588A7}">
      <dgm:prSet/>
      <dgm:spPr/>
      <dgm:t>
        <a:bodyPr/>
        <a:lstStyle/>
        <a:p>
          <a:endParaRPr lang="en-US"/>
        </a:p>
      </dgm:t>
    </dgm:pt>
    <dgm:pt modelId="{40BD40D4-95C1-499A-B89A-358B5BCDF4AF}" type="pres">
      <dgm:prSet presAssocID="{0E03A08C-1BD5-4973-A9B2-6C1691ED287B}" presName="linear" presStyleCnt="0">
        <dgm:presLayoutVars>
          <dgm:dir/>
          <dgm:resizeHandles val="exact"/>
        </dgm:presLayoutVars>
      </dgm:prSet>
      <dgm:spPr/>
      <dgm:t>
        <a:bodyPr/>
        <a:lstStyle/>
        <a:p>
          <a:endParaRPr lang="en-US"/>
        </a:p>
      </dgm:t>
    </dgm:pt>
    <dgm:pt modelId="{97CBC2CE-73AD-425A-B0B7-40B3AAC25868}" type="pres">
      <dgm:prSet presAssocID="{66D4B8A5-7C8E-4F8C-B2D2-DB6A7F221302}" presName="comp" presStyleCnt="0"/>
      <dgm:spPr/>
    </dgm:pt>
    <dgm:pt modelId="{2CB62F92-FD8E-43F5-B66B-E2BED12F9F06}" type="pres">
      <dgm:prSet presAssocID="{66D4B8A5-7C8E-4F8C-B2D2-DB6A7F221302}" presName="box" presStyleLbl="node1" presStyleIdx="0" presStyleCnt="3"/>
      <dgm:spPr/>
      <dgm:t>
        <a:bodyPr/>
        <a:lstStyle/>
        <a:p>
          <a:endParaRPr lang="en-US"/>
        </a:p>
      </dgm:t>
    </dgm:pt>
    <dgm:pt modelId="{D2167CC9-5B37-486C-B419-32D61EEF6779}" type="pres">
      <dgm:prSet presAssocID="{66D4B8A5-7C8E-4F8C-B2D2-DB6A7F221302}" presName="img" presStyleLbl="fgImgPlace1" presStyleIdx="0" presStyleCnt="3" custScaleX="43112" custLinFactNeighborX="-23148"/>
      <dgm:spPr>
        <a:blipFill rotWithShape="0">
          <a:blip xmlns:r="http://schemas.openxmlformats.org/officeDocument/2006/relationships" r:embed="rId1"/>
          <a:stretch>
            <a:fillRect/>
          </a:stretch>
        </a:blipFill>
      </dgm:spPr>
      <dgm:t>
        <a:bodyPr/>
        <a:lstStyle/>
        <a:p>
          <a:endParaRPr lang="en-US"/>
        </a:p>
      </dgm:t>
    </dgm:pt>
    <dgm:pt modelId="{480D1817-B827-46FC-BC2C-391C575AA87E}" type="pres">
      <dgm:prSet presAssocID="{66D4B8A5-7C8E-4F8C-B2D2-DB6A7F221302}" presName="text" presStyleLbl="node1" presStyleIdx="0" presStyleCnt="3">
        <dgm:presLayoutVars>
          <dgm:bulletEnabled val="1"/>
        </dgm:presLayoutVars>
      </dgm:prSet>
      <dgm:spPr/>
      <dgm:t>
        <a:bodyPr/>
        <a:lstStyle/>
        <a:p>
          <a:endParaRPr lang="en-US"/>
        </a:p>
      </dgm:t>
    </dgm:pt>
    <dgm:pt modelId="{DA7AD0E0-8139-4AB8-9140-8E9B5C452649}" type="pres">
      <dgm:prSet presAssocID="{C068797D-E991-4268-B61A-7167E472035C}" presName="spacer" presStyleCnt="0"/>
      <dgm:spPr/>
    </dgm:pt>
    <dgm:pt modelId="{B206E4F7-8ECC-4606-94DF-AE7F14D87656}" type="pres">
      <dgm:prSet presAssocID="{841AEDFA-0274-4486-9FE9-B4B2DA4B12A4}" presName="comp" presStyleCnt="0"/>
      <dgm:spPr/>
    </dgm:pt>
    <dgm:pt modelId="{F3F8D018-98F6-4419-9D04-E668A14CE614}" type="pres">
      <dgm:prSet presAssocID="{841AEDFA-0274-4486-9FE9-B4B2DA4B12A4}" presName="box" presStyleLbl="node1" presStyleIdx="1" presStyleCnt="3" custScaleY="117042"/>
      <dgm:spPr/>
      <dgm:t>
        <a:bodyPr/>
        <a:lstStyle/>
        <a:p>
          <a:endParaRPr lang="en-US"/>
        </a:p>
      </dgm:t>
    </dgm:pt>
    <dgm:pt modelId="{EC806C17-7EDA-4092-945C-AEB59952F578}" type="pres">
      <dgm:prSet presAssocID="{841AEDFA-0274-4486-9FE9-B4B2DA4B12A4}" presName="img" presStyleLbl="fgImgPlace1" presStyleIdx="1" presStyleCnt="3" custScaleX="67999" custLinFactNeighborX="-15334"/>
      <dgm:spPr>
        <a:blipFill rotWithShape="0">
          <a:blip xmlns:r="http://schemas.openxmlformats.org/officeDocument/2006/relationships" r:embed="rId2"/>
          <a:stretch>
            <a:fillRect/>
          </a:stretch>
        </a:blipFill>
      </dgm:spPr>
    </dgm:pt>
    <dgm:pt modelId="{5EBFEAB6-04C2-4EC1-B91F-0871FDEE8DCE}" type="pres">
      <dgm:prSet presAssocID="{841AEDFA-0274-4486-9FE9-B4B2DA4B12A4}" presName="text" presStyleLbl="node1" presStyleIdx="1" presStyleCnt="3">
        <dgm:presLayoutVars>
          <dgm:bulletEnabled val="1"/>
        </dgm:presLayoutVars>
      </dgm:prSet>
      <dgm:spPr/>
      <dgm:t>
        <a:bodyPr/>
        <a:lstStyle/>
        <a:p>
          <a:endParaRPr lang="en-US"/>
        </a:p>
      </dgm:t>
    </dgm:pt>
    <dgm:pt modelId="{23B889D7-E78D-4A53-92D7-F0EF3E297689}" type="pres">
      <dgm:prSet presAssocID="{ED0BF44F-B1BC-4443-B044-828A08898DD1}" presName="spacer" presStyleCnt="0"/>
      <dgm:spPr/>
    </dgm:pt>
    <dgm:pt modelId="{35A113AF-88AD-4D09-8B73-04367741247C}" type="pres">
      <dgm:prSet presAssocID="{069C99AC-0646-48B3-8683-1C3F9C779B6C}" presName="comp" presStyleCnt="0"/>
      <dgm:spPr/>
    </dgm:pt>
    <dgm:pt modelId="{6A67BB8D-444C-4BC3-9645-CE9082175B16}" type="pres">
      <dgm:prSet presAssocID="{069C99AC-0646-48B3-8683-1C3F9C779B6C}" presName="box" presStyleLbl="node1" presStyleIdx="2" presStyleCnt="3"/>
      <dgm:spPr/>
      <dgm:t>
        <a:bodyPr/>
        <a:lstStyle/>
        <a:p>
          <a:endParaRPr lang="en-US"/>
        </a:p>
      </dgm:t>
    </dgm:pt>
    <dgm:pt modelId="{83D457DB-1825-48B2-933F-FF9BDBD47693}" type="pres">
      <dgm:prSet presAssocID="{069C99AC-0646-48B3-8683-1C3F9C779B6C}" presName="img" presStyleLbl="fgImgPlace1" presStyleIdx="2" presStyleCnt="3" custScaleX="49480" custLinFactNeighborX="-19964"/>
      <dgm:spPr>
        <a:blipFill rotWithShape="0">
          <a:blip xmlns:r="http://schemas.openxmlformats.org/officeDocument/2006/relationships" r:embed="rId3">
            <a:lum bright="36000" contrast="56000"/>
          </a:blip>
          <a:stretch>
            <a:fillRect/>
          </a:stretch>
        </a:blipFill>
      </dgm:spPr>
    </dgm:pt>
    <dgm:pt modelId="{B101EF70-6889-49F4-A332-9C9BB19A4AB8}" type="pres">
      <dgm:prSet presAssocID="{069C99AC-0646-48B3-8683-1C3F9C779B6C}" presName="text" presStyleLbl="node1" presStyleIdx="2" presStyleCnt="3">
        <dgm:presLayoutVars>
          <dgm:bulletEnabled val="1"/>
        </dgm:presLayoutVars>
      </dgm:prSet>
      <dgm:spPr/>
      <dgm:t>
        <a:bodyPr/>
        <a:lstStyle/>
        <a:p>
          <a:endParaRPr lang="en-US"/>
        </a:p>
      </dgm:t>
    </dgm:pt>
  </dgm:ptLst>
  <dgm:cxnLst>
    <dgm:cxn modelId="{DCC2C3BB-C260-4949-8720-70FFC8F77AB6}" type="presOf" srcId="{AADD332C-CAAA-47E0-81D9-81B5E331C055}" destId="{5EBFEAB6-04C2-4EC1-B91F-0871FDEE8DCE}" srcOrd="1" destOrd="1" presId="urn:microsoft.com/office/officeart/2005/8/layout/vList4"/>
    <dgm:cxn modelId="{683AD998-542D-482D-B2E6-BC0099817367}" type="presOf" srcId="{A1419B37-E5F8-431D-B3DE-4FA3935C34E8}" destId="{B101EF70-6889-49F4-A332-9C9BB19A4AB8}" srcOrd="1" destOrd="5" presId="urn:microsoft.com/office/officeart/2005/8/layout/vList4"/>
    <dgm:cxn modelId="{DE7D9F3E-0B29-4376-B429-6125CD1A6044}" srcId="{0E03A08C-1BD5-4973-A9B2-6C1691ED287B}" destId="{069C99AC-0646-48B3-8683-1C3F9C779B6C}" srcOrd="2" destOrd="0" parTransId="{5D31A8E0-59E2-47B3-8E26-37A9EB004EFE}" sibTransId="{8C9CC731-B270-4D30-8E0B-8BD7EB7C67F0}"/>
    <dgm:cxn modelId="{3346E2A0-8508-425D-BAC1-DCC8A98E21A9}" srcId="{841AEDFA-0274-4486-9FE9-B4B2DA4B12A4}" destId="{45108635-AFEF-494E-930B-1B38C93B4FD4}" srcOrd="1" destOrd="0" parTransId="{4AEC42EE-59D1-429D-80A0-E3B4EE68A6F5}" sibTransId="{57CF4CD1-7F22-4FA9-AE8C-5FD19E1CFFAF}"/>
    <dgm:cxn modelId="{E7551AF1-F121-4D35-A63F-6F91B8427E02}" type="presOf" srcId="{F20D5F02-D92B-48FB-97CD-8512AD5EF076}" destId="{2CB62F92-FD8E-43F5-B66B-E2BED12F9F06}" srcOrd="0" destOrd="1" presId="urn:microsoft.com/office/officeart/2005/8/layout/vList4"/>
    <dgm:cxn modelId="{4D8C10B0-7FD8-4252-B33D-495ECE8EF186}" srcId="{069C99AC-0646-48B3-8683-1C3F9C779B6C}" destId="{A1419B37-E5F8-431D-B3DE-4FA3935C34E8}" srcOrd="4" destOrd="0" parTransId="{F8926A92-FF64-48B6-8C33-4530D599A687}" sibTransId="{13027A07-BC30-4B68-A92A-A6C696BCD110}"/>
    <dgm:cxn modelId="{64662C58-6B3E-4E8C-BC8E-F1CAEF625E0C}" type="presOf" srcId="{A1419B37-E5F8-431D-B3DE-4FA3935C34E8}" destId="{6A67BB8D-444C-4BC3-9645-CE9082175B16}" srcOrd="0" destOrd="5" presId="urn:microsoft.com/office/officeart/2005/8/layout/vList4"/>
    <dgm:cxn modelId="{19939002-0421-468A-A37C-156ACEFF8DA1}" type="presOf" srcId="{E24B957E-F096-47CF-8949-3D3F292DD873}" destId="{B101EF70-6889-49F4-A332-9C9BB19A4AB8}" srcOrd="1" destOrd="2" presId="urn:microsoft.com/office/officeart/2005/8/layout/vList4"/>
    <dgm:cxn modelId="{F0A12E2F-1C8C-4B85-84E4-22443EDD5F4C}" srcId="{069C99AC-0646-48B3-8683-1C3F9C779B6C}" destId="{0ED3A931-79DD-4CD0-B614-953453D1C22B}" srcOrd="0" destOrd="0" parTransId="{F0F9FFE1-E7AF-4CE3-A61B-4AC6867698ED}" sibTransId="{F86B4DD2-55B3-4F64-BC62-F0B747E8AD4E}"/>
    <dgm:cxn modelId="{DF4E0CB8-A615-4B48-A9B7-C2C1EDBE7515}" srcId="{0E03A08C-1BD5-4973-A9B2-6C1691ED287B}" destId="{841AEDFA-0274-4486-9FE9-B4B2DA4B12A4}" srcOrd="1" destOrd="0" parTransId="{6093E6FE-1419-4BB4-89C1-8F957C141663}" sibTransId="{ED0BF44F-B1BC-4443-B044-828A08898DD1}"/>
    <dgm:cxn modelId="{33995999-1156-4440-A745-DD35FF69F818}" type="presOf" srcId="{841AEDFA-0274-4486-9FE9-B4B2DA4B12A4}" destId="{F3F8D018-98F6-4419-9D04-E668A14CE614}" srcOrd="0" destOrd="0" presId="urn:microsoft.com/office/officeart/2005/8/layout/vList4"/>
    <dgm:cxn modelId="{306538B8-3512-4501-8D42-A606075356F0}" type="presOf" srcId="{66D4B8A5-7C8E-4F8C-B2D2-DB6A7F221302}" destId="{480D1817-B827-46FC-BC2C-391C575AA87E}" srcOrd="1" destOrd="0" presId="urn:microsoft.com/office/officeart/2005/8/layout/vList4"/>
    <dgm:cxn modelId="{634C5948-3A94-41F1-9761-639B7E1708FB}" type="presOf" srcId="{1CF55BD0-1CB2-42EC-991F-65E5D996B0C1}" destId="{B101EF70-6889-49F4-A332-9C9BB19A4AB8}" srcOrd="1" destOrd="4" presId="urn:microsoft.com/office/officeart/2005/8/layout/vList4"/>
    <dgm:cxn modelId="{3B802664-DD4C-4E30-9681-3A709C6588A7}" srcId="{841AEDFA-0274-4486-9FE9-B4B2DA4B12A4}" destId="{AADD332C-CAAA-47E0-81D9-81B5E331C055}" srcOrd="0" destOrd="0" parTransId="{1AB18452-AA3F-4091-96D8-E708E2603DCE}" sibTransId="{935C8D72-B9F8-4E05-9550-1AB13C11CB78}"/>
    <dgm:cxn modelId="{631E79C0-2E77-4F35-B7C0-2851F0DAE663}" type="presOf" srcId="{0E03A08C-1BD5-4973-A9B2-6C1691ED287B}" destId="{40BD40D4-95C1-499A-B89A-358B5BCDF4AF}" srcOrd="0" destOrd="0" presId="urn:microsoft.com/office/officeart/2005/8/layout/vList4"/>
    <dgm:cxn modelId="{D07526AE-E0E1-47BE-8295-4892B22F2DF1}" type="presOf" srcId="{841AEDFA-0274-4486-9FE9-B4B2DA4B12A4}" destId="{5EBFEAB6-04C2-4EC1-B91F-0871FDEE8DCE}" srcOrd="1" destOrd="0" presId="urn:microsoft.com/office/officeart/2005/8/layout/vList4"/>
    <dgm:cxn modelId="{B5B9EE82-7887-457A-B4B2-3A70F7918CDE}" type="presOf" srcId="{069C99AC-0646-48B3-8683-1C3F9C779B6C}" destId="{6A67BB8D-444C-4BC3-9645-CE9082175B16}" srcOrd="0" destOrd="0" presId="urn:microsoft.com/office/officeart/2005/8/layout/vList4"/>
    <dgm:cxn modelId="{02AE501F-710A-4EF1-AE0C-15A06F294167}" type="presOf" srcId="{4CB48D41-2107-49AC-83CE-639B260726F9}" destId="{B101EF70-6889-49F4-A332-9C9BB19A4AB8}" srcOrd="1" destOrd="3" presId="urn:microsoft.com/office/officeart/2005/8/layout/vList4"/>
    <dgm:cxn modelId="{F0CB8A41-914F-49F7-BD3C-113393124E61}" type="presOf" srcId="{4CB48D41-2107-49AC-83CE-639B260726F9}" destId="{6A67BB8D-444C-4BC3-9645-CE9082175B16}" srcOrd="0" destOrd="3" presId="urn:microsoft.com/office/officeart/2005/8/layout/vList4"/>
    <dgm:cxn modelId="{E3BABBCC-25DE-4E53-8B42-C01EFB9D408F}" type="presOf" srcId="{E24B957E-F096-47CF-8949-3D3F292DD873}" destId="{6A67BB8D-444C-4BC3-9645-CE9082175B16}" srcOrd="0" destOrd="2" presId="urn:microsoft.com/office/officeart/2005/8/layout/vList4"/>
    <dgm:cxn modelId="{B4812089-A1FD-4B31-838A-41464AE244ED}" type="presOf" srcId="{AADD332C-CAAA-47E0-81D9-81B5E331C055}" destId="{F3F8D018-98F6-4419-9D04-E668A14CE614}" srcOrd="0" destOrd="1" presId="urn:microsoft.com/office/officeart/2005/8/layout/vList4"/>
    <dgm:cxn modelId="{13DAB961-BFA6-4628-A94A-EBA6F800817F}" type="presOf" srcId="{45108635-AFEF-494E-930B-1B38C93B4FD4}" destId="{5EBFEAB6-04C2-4EC1-B91F-0871FDEE8DCE}" srcOrd="1" destOrd="2" presId="urn:microsoft.com/office/officeart/2005/8/layout/vList4"/>
    <dgm:cxn modelId="{EEABB17C-4085-4761-8021-99D8B1FFD85B}" srcId="{069C99AC-0646-48B3-8683-1C3F9C779B6C}" destId="{E24B957E-F096-47CF-8949-3D3F292DD873}" srcOrd="1" destOrd="0" parTransId="{156134B4-946A-4736-933F-7CD5B1059AAF}" sibTransId="{0D6AD1B5-0810-4179-BD2A-070A8580B9D8}"/>
    <dgm:cxn modelId="{3ACC82BA-E4AE-47D5-9F50-1794DE635CB7}" type="presOf" srcId="{F20D5F02-D92B-48FB-97CD-8512AD5EF076}" destId="{480D1817-B827-46FC-BC2C-391C575AA87E}" srcOrd="1" destOrd="1" presId="urn:microsoft.com/office/officeart/2005/8/layout/vList4"/>
    <dgm:cxn modelId="{16D7CF6E-A7C3-4ADD-ADD2-CBBD1CEFAA92}" srcId="{66D4B8A5-7C8E-4F8C-B2D2-DB6A7F221302}" destId="{951320BE-91BD-4FA7-A62B-EFCFDB9E7CB8}" srcOrd="1" destOrd="0" parTransId="{380FA166-E5D0-4120-A1D6-CAE2A02C590D}" sibTransId="{867DD58B-0D98-4F6C-8C42-1FA152B75F08}"/>
    <dgm:cxn modelId="{CFBE17B3-7D17-45F2-BC6F-720DACDE7853}" type="presOf" srcId="{66D4B8A5-7C8E-4F8C-B2D2-DB6A7F221302}" destId="{2CB62F92-FD8E-43F5-B66B-E2BED12F9F06}" srcOrd="0" destOrd="0" presId="urn:microsoft.com/office/officeart/2005/8/layout/vList4"/>
    <dgm:cxn modelId="{21AA37B3-BCDD-4B99-A521-EBF212CC9D23}" type="presOf" srcId="{069C99AC-0646-48B3-8683-1C3F9C779B6C}" destId="{B101EF70-6889-49F4-A332-9C9BB19A4AB8}" srcOrd="1" destOrd="0" presId="urn:microsoft.com/office/officeart/2005/8/layout/vList4"/>
    <dgm:cxn modelId="{85348972-47BB-429E-A770-7909733A1E86}" type="presOf" srcId="{951320BE-91BD-4FA7-A62B-EFCFDB9E7CB8}" destId="{480D1817-B827-46FC-BC2C-391C575AA87E}" srcOrd="1" destOrd="2" presId="urn:microsoft.com/office/officeart/2005/8/layout/vList4"/>
    <dgm:cxn modelId="{D00727DE-3687-44C6-A442-FA910DBB31EA}" type="presOf" srcId="{951320BE-91BD-4FA7-A62B-EFCFDB9E7CB8}" destId="{2CB62F92-FD8E-43F5-B66B-E2BED12F9F06}" srcOrd="0" destOrd="2" presId="urn:microsoft.com/office/officeart/2005/8/layout/vList4"/>
    <dgm:cxn modelId="{B3FA06DB-BD35-46E2-8571-B668C9EA4217}" type="presOf" srcId="{45108635-AFEF-494E-930B-1B38C93B4FD4}" destId="{F3F8D018-98F6-4419-9D04-E668A14CE614}" srcOrd="0" destOrd="2" presId="urn:microsoft.com/office/officeart/2005/8/layout/vList4"/>
    <dgm:cxn modelId="{05B5C7C4-E22C-4EBE-9707-59F3C3B53434}" type="presOf" srcId="{0ED3A931-79DD-4CD0-B614-953453D1C22B}" destId="{6A67BB8D-444C-4BC3-9645-CE9082175B16}" srcOrd="0" destOrd="1" presId="urn:microsoft.com/office/officeart/2005/8/layout/vList4"/>
    <dgm:cxn modelId="{3979CA10-A952-426E-A29E-FB0B5405D6DB}" srcId="{0E03A08C-1BD5-4973-A9B2-6C1691ED287B}" destId="{66D4B8A5-7C8E-4F8C-B2D2-DB6A7F221302}" srcOrd="0" destOrd="0" parTransId="{417DF04E-3E31-4941-9F6D-A1D52A26600F}" sibTransId="{C068797D-E991-4268-B61A-7167E472035C}"/>
    <dgm:cxn modelId="{CACBD899-2ECB-4649-A199-EB30627EA8C8}" srcId="{069C99AC-0646-48B3-8683-1C3F9C779B6C}" destId="{1CF55BD0-1CB2-42EC-991F-65E5D996B0C1}" srcOrd="3" destOrd="0" parTransId="{4EF33A63-1D58-4B49-B1A1-8D327BCEFCBC}" sibTransId="{EC1FD1D3-4C43-4B78-BB63-3BFE2CA80079}"/>
    <dgm:cxn modelId="{7F81BCFD-F553-400D-A9D7-9EB83B3CBD4D}" type="presOf" srcId="{1CF55BD0-1CB2-42EC-991F-65E5D996B0C1}" destId="{6A67BB8D-444C-4BC3-9645-CE9082175B16}" srcOrd="0" destOrd="4" presId="urn:microsoft.com/office/officeart/2005/8/layout/vList4"/>
    <dgm:cxn modelId="{8272C9E1-6581-44A6-9F13-76AA17F4931F}" type="presOf" srcId="{0ED3A931-79DD-4CD0-B614-953453D1C22B}" destId="{B101EF70-6889-49F4-A332-9C9BB19A4AB8}" srcOrd="1" destOrd="1" presId="urn:microsoft.com/office/officeart/2005/8/layout/vList4"/>
    <dgm:cxn modelId="{3F8B9317-AAC3-47FA-8756-2DB6B1D17373}" srcId="{069C99AC-0646-48B3-8683-1C3F9C779B6C}" destId="{4CB48D41-2107-49AC-83CE-639B260726F9}" srcOrd="2" destOrd="0" parTransId="{5716992A-5B56-485D-9AA1-64ACDA78A98A}" sibTransId="{D83BA5A2-64F0-41E8-B02A-4120C5EAD8B1}"/>
    <dgm:cxn modelId="{5E850393-BA6E-4E07-81F1-A16B287B9657}" srcId="{66D4B8A5-7C8E-4F8C-B2D2-DB6A7F221302}" destId="{F20D5F02-D92B-48FB-97CD-8512AD5EF076}" srcOrd="0" destOrd="0" parTransId="{B93FC39E-DAF7-40D4-B5C3-B65670AC69B8}" sibTransId="{519BD970-989A-4757-A44B-AFDC10EAAE13}"/>
    <dgm:cxn modelId="{C9CA7225-8C4B-42F6-8C3A-8B146609D9D8}" type="presParOf" srcId="{40BD40D4-95C1-499A-B89A-358B5BCDF4AF}" destId="{97CBC2CE-73AD-425A-B0B7-40B3AAC25868}" srcOrd="0" destOrd="0" presId="urn:microsoft.com/office/officeart/2005/8/layout/vList4"/>
    <dgm:cxn modelId="{70AE0CBA-C98B-459E-832B-64236BC55703}" type="presParOf" srcId="{97CBC2CE-73AD-425A-B0B7-40B3AAC25868}" destId="{2CB62F92-FD8E-43F5-B66B-E2BED12F9F06}" srcOrd="0" destOrd="0" presId="urn:microsoft.com/office/officeart/2005/8/layout/vList4"/>
    <dgm:cxn modelId="{A6AAE271-D333-4A90-8335-5F3C524CCA38}" type="presParOf" srcId="{97CBC2CE-73AD-425A-B0B7-40B3AAC25868}" destId="{D2167CC9-5B37-486C-B419-32D61EEF6779}" srcOrd="1" destOrd="0" presId="urn:microsoft.com/office/officeart/2005/8/layout/vList4"/>
    <dgm:cxn modelId="{0C87AE8B-577B-4055-8737-90583AC1E0C1}" type="presParOf" srcId="{97CBC2CE-73AD-425A-B0B7-40B3AAC25868}" destId="{480D1817-B827-46FC-BC2C-391C575AA87E}" srcOrd="2" destOrd="0" presId="urn:microsoft.com/office/officeart/2005/8/layout/vList4"/>
    <dgm:cxn modelId="{E3F53936-DF43-45D9-92F7-A3FD4A88C805}" type="presParOf" srcId="{40BD40D4-95C1-499A-B89A-358B5BCDF4AF}" destId="{DA7AD0E0-8139-4AB8-9140-8E9B5C452649}" srcOrd="1" destOrd="0" presId="urn:microsoft.com/office/officeart/2005/8/layout/vList4"/>
    <dgm:cxn modelId="{E68CC4AC-E0C6-4F9F-A46E-22FB969F8F80}" type="presParOf" srcId="{40BD40D4-95C1-499A-B89A-358B5BCDF4AF}" destId="{B206E4F7-8ECC-4606-94DF-AE7F14D87656}" srcOrd="2" destOrd="0" presId="urn:microsoft.com/office/officeart/2005/8/layout/vList4"/>
    <dgm:cxn modelId="{D1C44461-5342-4267-BE09-85BAEAEBA00B}" type="presParOf" srcId="{B206E4F7-8ECC-4606-94DF-AE7F14D87656}" destId="{F3F8D018-98F6-4419-9D04-E668A14CE614}" srcOrd="0" destOrd="0" presId="urn:microsoft.com/office/officeart/2005/8/layout/vList4"/>
    <dgm:cxn modelId="{3721164A-8674-4BC7-8979-AC3908F01A1F}" type="presParOf" srcId="{B206E4F7-8ECC-4606-94DF-AE7F14D87656}" destId="{EC806C17-7EDA-4092-945C-AEB59952F578}" srcOrd="1" destOrd="0" presId="urn:microsoft.com/office/officeart/2005/8/layout/vList4"/>
    <dgm:cxn modelId="{46BB385A-2E90-43EC-BC37-6D7A8AA12002}" type="presParOf" srcId="{B206E4F7-8ECC-4606-94DF-AE7F14D87656}" destId="{5EBFEAB6-04C2-4EC1-B91F-0871FDEE8DCE}" srcOrd="2" destOrd="0" presId="urn:microsoft.com/office/officeart/2005/8/layout/vList4"/>
    <dgm:cxn modelId="{0E11C8DE-D08A-4A0B-95F6-FC18522009C2}" type="presParOf" srcId="{40BD40D4-95C1-499A-B89A-358B5BCDF4AF}" destId="{23B889D7-E78D-4A53-92D7-F0EF3E297689}" srcOrd="3" destOrd="0" presId="urn:microsoft.com/office/officeart/2005/8/layout/vList4"/>
    <dgm:cxn modelId="{214CF97F-036A-4465-AEA0-05FED006A731}" type="presParOf" srcId="{40BD40D4-95C1-499A-B89A-358B5BCDF4AF}" destId="{35A113AF-88AD-4D09-8B73-04367741247C}" srcOrd="4" destOrd="0" presId="urn:microsoft.com/office/officeart/2005/8/layout/vList4"/>
    <dgm:cxn modelId="{DB1B66BE-10A8-4425-A550-ADA018804D98}" type="presParOf" srcId="{35A113AF-88AD-4D09-8B73-04367741247C}" destId="{6A67BB8D-444C-4BC3-9645-CE9082175B16}" srcOrd="0" destOrd="0" presId="urn:microsoft.com/office/officeart/2005/8/layout/vList4"/>
    <dgm:cxn modelId="{40F271A2-5A7D-40CC-8863-EDD9491ADACD}" type="presParOf" srcId="{35A113AF-88AD-4D09-8B73-04367741247C}" destId="{83D457DB-1825-48B2-933F-FF9BDBD47693}" srcOrd="1" destOrd="0" presId="urn:microsoft.com/office/officeart/2005/8/layout/vList4"/>
    <dgm:cxn modelId="{4B72BFD1-9EF0-437B-AB74-521EDCA1DB25}" type="presParOf" srcId="{35A113AF-88AD-4D09-8B73-04367741247C}" destId="{B101EF70-6889-49F4-A332-9C9BB19A4AB8}" srcOrd="2" destOrd="0" presId="urn:microsoft.com/office/officeart/2005/8/layout/vLis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03A08C-1BD5-4973-A9B2-6C1691ED287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6D4B8A5-7C8E-4F8C-B2D2-DB6A7F221302}">
      <dgm:prSet phldrT="[Text]" phldr="1" custT="1"/>
      <dgm:spPr/>
      <dgm:t>
        <a:bodyPr/>
        <a:lstStyle/>
        <a:p>
          <a:pPr rtl="1"/>
          <a:endParaRPr lang="en-US" sz="2400" dirty="0"/>
        </a:p>
      </dgm:t>
    </dgm:pt>
    <dgm:pt modelId="{417DF04E-3E31-4941-9F6D-A1D52A26600F}" type="parTrans" cxnId="{3979CA10-A952-426E-A29E-FB0B5405D6DB}">
      <dgm:prSet/>
      <dgm:spPr/>
      <dgm:t>
        <a:bodyPr/>
        <a:lstStyle/>
        <a:p>
          <a:endParaRPr lang="en-US"/>
        </a:p>
      </dgm:t>
    </dgm:pt>
    <dgm:pt modelId="{C068797D-E991-4268-B61A-7167E472035C}" type="sibTrans" cxnId="{3979CA10-A952-426E-A29E-FB0B5405D6DB}">
      <dgm:prSet/>
      <dgm:spPr/>
      <dgm:t>
        <a:bodyPr/>
        <a:lstStyle/>
        <a:p>
          <a:endParaRPr lang="en-US"/>
        </a:p>
      </dgm:t>
    </dgm:pt>
    <dgm:pt modelId="{F20D5F02-D92B-48FB-97CD-8512AD5EF076}">
      <dgm:prSet phldrT="[Text]" custT="1"/>
      <dgm:spPr/>
      <dgm:t>
        <a:bodyPr/>
        <a:lstStyle/>
        <a:p>
          <a:pPr rtl="1"/>
          <a:r>
            <a:rPr lang="fa-IR" sz="2400" i="1" dirty="0" smtClean="0">
              <a:solidFill>
                <a:srgbClr val="002060"/>
              </a:solidFill>
              <a:cs typeface="B Zar" pitchFamily="2" charset="-78"/>
            </a:rPr>
            <a:t>فولیک اسید:</a:t>
          </a:r>
          <a:r>
            <a:rPr lang="fa-IR" sz="2400" dirty="0" smtClean="0">
              <a:solidFill>
                <a:srgbClr val="002060"/>
              </a:solidFill>
              <a:cs typeface="B Zar" pitchFamily="2" charset="-78"/>
            </a:rPr>
            <a:t>50 میکرو گرم در نوزادان </a:t>
          </a:r>
          <a:r>
            <a:rPr lang="en-US" sz="2400" dirty="0" smtClean="0">
              <a:solidFill>
                <a:srgbClr val="002060"/>
              </a:solidFill>
              <a:cs typeface="B Zar" pitchFamily="2" charset="-78"/>
            </a:rPr>
            <a:t>VLBW</a:t>
          </a:r>
          <a:r>
            <a:rPr lang="fa-IR" sz="2400" dirty="0" smtClean="0">
              <a:solidFill>
                <a:srgbClr val="002060"/>
              </a:solidFill>
              <a:cs typeface="B Zar" pitchFamily="2" charset="-78"/>
            </a:rPr>
            <a:t>روزانه تا زمان دو برابر شدن وزن تولد</a:t>
          </a:r>
          <a:endParaRPr lang="en-US" sz="2400" dirty="0"/>
        </a:p>
      </dgm:t>
    </dgm:pt>
    <dgm:pt modelId="{B93FC39E-DAF7-40D4-B5C3-B65670AC69B8}" type="parTrans" cxnId="{5E850393-BA6E-4E07-81F1-A16B287B9657}">
      <dgm:prSet/>
      <dgm:spPr/>
      <dgm:t>
        <a:bodyPr/>
        <a:lstStyle/>
        <a:p>
          <a:endParaRPr lang="en-US"/>
        </a:p>
      </dgm:t>
    </dgm:pt>
    <dgm:pt modelId="{519BD970-989A-4757-A44B-AFDC10EAAE13}" type="sibTrans" cxnId="{5E850393-BA6E-4E07-81F1-A16B287B9657}">
      <dgm:prSet/>
      <dgm:spPr/>
      <dgm:t>
        <a:bodyPr/>
        <a:lstStyle/>
        <a:p>
          <a:endParaRPr lang="en-US"/>
        </a:p>
      </dgm:t>
    </dgm:pt>
    <dgm:pt modelId="{951320BE-91BD-4FA7-A62B-EFCFDB9E7CB8}">
      <dgm:prSet phldrT="[Text]" phldr="1" custT="1"/>
      <dgm:spPr/>
      <dgm:t>
        <a:bodyPr/>
        <a:lstStyle/>
        <a:p>
          <a:pPr rtl="1"/>
          <a:endParaRPr lang="en-US" sz="2400" dirty="0"/>
        </a:p>
      </dgm:t>
    </dgm:pt>
    <dgm:pt modelId="{380FA166-E5D0-4120-A1D6-CAE2A02C590D}" type="parTrans" cxnId="{16D7CF6E-A7C3-4ADD-ADD2-CBBD1CEFAA92}">
      <dgm:prSet/>
      <dgm:spPr/>
      <dgm:t>
        <a:bodyPr/>
        <a:lstStyle/>
        <a:p>
          <a:endParaRPr lang="en-US"/>
        </a:p>
      </dgm:t>
    </dgm:pt>
    <dgm:pt modelId="{867DD58B-0D98-4F6C-8C42-1FA152B75F08}" type="sibTrans" cxnId="{16D7CF6E-A7C3-4ADD-ADD2-CBBD1CEFAA92}">
      <dgm:prSet/>
      <dgm:spPr/>
      <dgm:t>
        <a:bodyPr/>
        <a:lstStyle/>
        <a:p>
          <a:endParaRPr lang="en-US"/>
        </a:p>
      </dgm:t>
    </dgm:pt>
    <dgm:pt modelId="{841AEDFA-0274-4486-9FE9-B4B2DA4B12A4}">
      <dgm:prSet phldrT="[Text]" phldr="1"/>
      <dgm:spPr/>
      <dgm:t>
        <a:bodyPr/>
        <a:lstStyle/>
        <a:p>
          <a:pPr rtl="1"/>
          <a:endParaRPr lang="en-US" sz="1400" dirty="0"/>
        </a:p>
      </dgm:t>
    </dgm:pt>
    <dgm:pt modelId="{6093E6FE-1419-4BB4-89C1-8F957C141663}" type="parTrans" cxnId="{DF4E0CB8-A615-4B48-A9B7-C2C1EDBE7515}">
      <dgm:prSet/>
      <dgm:spPr/>
      <dgm:t>
        <a:bodyPr/>
        <a:lstStyle/>
        <a:p>
          <a:endParaRPr lang="en-US"/>
        </a:p>
      </dgm:t>
    </dgm:pt>
    <dgm:pt modelId="{ED0BF44F-B1BC-4443-B044-828A08898DD1}" type="sibTrans" cxnId="{DF4E0CB8-A615-4B48-A9B7-C2C1EDBE7515}">
      <dgm:prSet/>
      <dgm:spPr/>
      <dgm:t>
        <a:bodyPr/>
        <a:lstStyle/>
        <a:p>
          <a:endParaRPr lang="en-US"/>
        </a:p>
      </dgm:t>
    </dgm:pt>
    <dgm:pt modelId="{AADD332C-CAAA-47E0-81D9-81B5E331C055}">
      <dgm:prSet phldrT="[Text]" custT="1"/>
      <dgm:spPr/>
      <dgm:t>
        <a:bodyPr/>
        <a:lstStyle/>
        <a:p>
          <a:pPr rtl="1"/>
          <a:r>
            <a:rPr lang="fa-IR" sz="2000" i="1" dirty="0" smtClean="0">
              <a:solidFill>
                <a:srgbClr val="002060"/>
              </a:solidFill>
              <a:cs typeface="B Zar" pitchFamily="2" charset="-78"/>
            </a:rPr>
            <a:t>روی: </a:t>
          </a:r>
          <a:r>
            <a:rPr lang="fa-IR" sz="2000" dirty="0" smtClean="0">
              <a:solidFill>
                <a:srgbClr val="002060"/>
              </a:solidFill>
              <a:cs typeface="B Zar" pitchFamily="2" charset="-78"/>
            </a:rPr>
            <a:t>1 میلی گرم به ازائ هر کیلوگرم وزن بدن در روز در صورت رشد کم، کم شیر خوردن یا راش اطراف مقعد</a:t>
          </a:r>
          <a:endParaRPr lang="en-US" sz="2000" dirty="0"/>
        </a:p>
      </dgm:t>
    </dgm:pt>
    <dgm:pt modelId="{1AB18452-AA3F-4091-96D8-E708E2603DCE}" type="parTrans" cxnId="{3B802664-DD4C-4E30-9681-3A709C6588A7}">
      <dgm:prSet/>
      <dgm:spPr/>
      <dgm:t>
        <a:bodyPr/>
        <a:lstStyle/>
        <a:p>
          <a:endParaRPr lang="en-US"/>
        </a:p>
      </dgm:t>
    </dgm:pt>
    <dgm:pt modelId="{935C8D72-B9F8-4E05-9550-1AB13C11CB78}" type="sibTrans" cxnId="{3B802664-DD4C-4E30-9681-3A709C6588A7}">
      <dgm:prSet/>
      <dgm:spPr/>
      <dgm:t>
        <a:bodyPr/>
        <a:lstStyle/>
        <a:p>
          <a:endParaRPr lang="en-US"/>
        </a:p>
      </dgm:t>
    </dgm:pt>
    <dgm:pt modelId="{069C99AC-0646-48B3-8683-1C3F9C779B6C}">
      <dgm:prSet phldrT="[Text]" phldr="1"/>
      <dgm:spPr/>
      <dgm:t>
        <a:bodyPr/>
        <a:lstStyle/>
        <a:p>
          <a:endParaRPr lang="en-US" sz="1400" dirty="0"/>
        </a:p>
      </dgm:t>
    </dgm:pt>
    <dgm:pt modelId="{5D31A8E0-59E2-47B3-8E26-37A9EB004EFE}" type="parTrans" cxnId="{DE7D9F3E-0B29-4376-B429-6125CD1A6044}">
      <dgm:prSet/>
      <dgm:spPr/>
      <dgm:t>
        <a:bodyPr/>
        <a:lstStyle/>
        <a:p>
          <a:endParaRPr lang="en-US"/>
        </a:p>
      </dgm:t>
    </dgm:pt>
    <dgm:pt modelId="{8C9CC731-B270-4D30-8E0B-8BD7EB7C67F0}" type="sibTrans" cxnId="{DE7D9F3E-0B29-4376-B429-6125CD1A6044}">
      <dgm:prSet/>
      <dgm:spPr/>
      <dgm:t>
        <a:bodyPr/>
        <a:lstStyle/>
        <a:p>
          <a:endParaRPr lang="en-US"/>
        </a:p>
      </dgm:t>
    </dgm:pt>
    <dgm:pt modelId="{0ED3A931-79DD-4CD0-B614-953453D1C22B}">
      <dgm:prSet phldrT="[Text]" custT="1"/>
      <dgm:spPr/>
      <dgm:t>
        <a:bodyPr/>
        <a:lstStyle/>
        <a:p>
          <a:pPr rtl="1"/>
          <a:r>
            <a:rPr lang="fa-IR" sz="2000" i="1" dirty="0" smtClean="0">
              <a:solidFill>
                <a:srgbClr val="002060"/>
              </a:solidFill>
              <a:cs typeface="B Zar" pitchFamily="2" charset="-78"/>
            </a:rPr>
            <a:t>ویتامین </a:t>
          </a:r>
          <a:r>
            <a:rPr lang="en-US" sz="2000" i="1" dirty="0" smtClean="0">
              <a:solidFill>
                <a:srgbClr val="002060"/>
              </a:solidFill>
              <a:cs typeface="B Zar" pitchFamily="2" charset="-78"/>
            </a:rPr>
            <a:t>B12</a:t>
          </a:r>
          <a:r>
            <a:rPr lang="fa-IR" sz="2000" i="1" dirty="0" smtClean="0">
              <a:solidFill>
                <a:srgbClr val="002060"/>
              </a:solidFill>
              <a:cs typeface="B Zar" pitchFamily="2" charset="-78"/>
            </a:rPr>
            <a:t> : </a:t>
          </a:r>
          <a:r>
            <a:rPr lang="fa-IR" sz="2000" dirty="0" smtClean="0">
              <a:solidFill>
                <a:srgbClr val="002060"/>
              </a:solidFill>
              <a:cs typeface="B Zar" pitchFamily="2" charset="-78"/>
            </a:rPr>
            <a:t>فقط در صورت کمبود در رژیم غذایی مادر</a:t>
          </a:r>
          <a:endParaRPr lang="en-US" sz="2000" dirty="0"/>
        </a:p>
      </dgm:t>
    </dgm:pt>
    <dgm:pt modelId="{F0F9FFE1-E7AF-4CE3-A61B-4AC6867698ED}" type="parTrans" cxnId="{F0A12E2F-1C8C-4B85-84E4-22443EDD5F4C}">
      <dgm:prSet/>
      <dgm:spPr/>
      <dgm:t>
        <a:bodyPr/>
        <a:lstStyle/>
        <a:p>
          <a:endParaRPr lang="en-US"/>
        </a:p>
      </dgm:t>
    </dgm:pt>
    <dgm:pt modelId="{F86B4DD2-55B3-4F64-BC62-F0B747E8AD4E}" type="sibTrans" cxnId="{F0A12E2F-1C8C-4B85-84E4-22443EDD5F4C}">
      <dgm:prSet/>
      <dgm:spPr/>
      <dgm:t>
        <a:bodyPr/>
        <a:lstStyle/>
        <a:p>
          <a:endParaRPr lang="en-US"/>
        </a:p>
      </dgm:t>
    </dgm:pt>
    <dgm:pt modelId="{E24B957E-F096-47CF-8949-3D3F292DD873}">
      <dgm:prSet phldrT="[Text]" custT="1"/>
      <dgm:spPr/>
      <dgm:t>
        <a:bodyPr/>
        <a:lstStyle/>
        <a:p>
          <a:pPr rtl="1"/>
          <a:r>
            <a:rPr lang="fa-IR" sz="2000" i="1" dirty="0" smtClean="0">
              <a:solidFill>
                <a:srgbClr val="002060"/>
              </a:solidFill>
              <a:cs typeface="B Zar" pitchFamily="2" charset="-78"/>
            </a:rPr>
            <a:t>ویتامین </a:t>
          </a:r>
          <a:r>
            <a:rPr lang="en-US" sz="2000" i="1" dirty="0" smtClean="0">
              <a:solidFill>
                <a:srgbClr val="002060"/>
              </a:solidFill>
              <a:cs typeface="B Zar" pitchFamily="2" charset="-78"/>
            </a:rPr>
            <a:t>C</a:t>
          </a:r>
          <a:r>
            <a:rPr lang="fa-IR" sz="2000" i="1" dirty="0" smtClean="0">
              <a:solidFill>
                <a:srgbClr val="002060"/>
              </a:solidFill>
              <a:cs typeface="B Zar" pitchFamily="2" charset="-78"/>
            </a:rPr>
            <a:t>: </a:t>
          </a:r>
          <a:r>
            <a:rPr lang="fa-IR" sz="2000" dirty="0" smtClean="0">
              <a:solidFill>
                <a:srgbClr val="002060"/>
              </a:solidFill>
              <a:cs typeface="B Zar" pitchFamily="2" charset="-78"/>
            </a:rPr>
            <a:t>در صورتیکه نوزاد پروتئین مکمل دریافت می کند تا 60 میلی گرم روزانه</a:t>
          </a:r>
          <a:endParaRPr lang="en-US" sz="2000" dirty="0"/>
        </a:p>
      </dgm:t>
    </dgm:pt>
    <dgm:pt modelId="{156134B4-946A-4736-933F-7CD5B1059AAF}" type="parTrans" cxnId="{EEABB17C-4085-4761-8021-99D8B1FFD85B}">
      <dgm:prSet/>
      <dgm:spPr/>
      <dgm:t>
        <a:bodyPr/>
        <a:lstStyle/>
        <a:p>
          <a:endParaRPr lang="en-US"/>
        </a:p>
      </dgm:t>
    </dgm:pt>
    <dgm:pt modelId="{0D6AD1B5-0810-4179-BD2A-070A8580B9D8}" type="sibTrans" cxnId="{EEABB17C-4085-4761-8021-99D8B1FFD85B}">
      <dgm:prSet/>
      <dgm:spPr/>
      <dgm:t>
        <a:bodyPr/>
        <a:lstStyle/>
        <a:p>
          <a:endParaRPr lang="en-US"/>
        </a:p>
      </dgm:t>
    </dgm:pt>
    <dgm:pt modelId="{A1419B37-E5F8-431D-B3DE-4FA3935C34E8}">
      <dgm:prSet phldrT="[Text]"/>
      <dgm:spPr/>
      <dgm:t>
        <a:bodyPr/>
        <a:lstStyle/>
        <a:p>
          <a:pPr rtl="1"/>
          <a:endParaRPr lang="en-US" sz="1100" dirty="0"/>
        </a:p>
      </dgm:t>
    </dgm:pt>
    <dgm:pt modelId="{F8926A92-FF64-48B6-8C33-4530D599A687}" type="parTrans" cxnId="{4D8C10B0-7FD8-4252-B33D-495ECE8EF186}">
      <dgm:prSet/>
      <dgm:spPr/>
    </dgm:pt>
    <dgm:pt modelId="{13027A07-BC30-4B68-A92A-A6C696BCD110}" type="sibTrans" cxnId="{4D8C10B0-7FD8-4252-B33D-495ECE8EF186}">
      <dgm:prSet/>
      <dgm:spPr/>
    </dgm:pt>
    <dgm:pt modelId="{4CB48D41-2107-49AC-83CE-639B260726F9}">
      <dgm:prSet phldrT="[Text]" custT="1"/>
      <dgm:spPr/>
      <dgm:t>
        <a:bodyPr/>
        <a:lstStyle/>
        <a:p>
          <a:pPr rtl="1"/>
          <a:endParaRPr lang="en-US" sz="2000" dirty="0"/>
        </a:p>
      </dgm:t>
    </dgm:pt>
    <dgm:pt modelId="{5716992A-5B56-485D-9AA1-64ACDA78A98A}" type="parTrans" cxnId="{3F8B9317-AAC3-47FA-8756-2DB6B1D17373}">
      <dgm:prSet/>
      <dgm:spPr/>
    </dgm:pt>
    <dgm:pt modelId="{D83BA5A2-64F0-41E8-B02A-4120C5EAD8B1}" type="sibTrans" cxnId="{3F8B9317-AAC3-47FA-8756-2DB6B1D17373}">
      <dgm:prSet/>
      <dgm:spPr/>
    </dgm:pt>
    <dgm:pt modelId="{1CF55BD0-1CB2-42EC-991F-65E5D996B0C1}">
      <dgm:prSet phldrT="[Text]"/>
      <dgm:spPr/>
      <dgm:t>
        <a:bodyPr/>
        <a:lstStyle/>
        <a:p>
          <a:pPr rtl="1"/>
          <a:endParaRPr lang="en-US" sz="1100" dirty="0"/>
        </a:p>
      </dgm:t>
    </dgm:pt>
    <dgm:pt modelId="{4EF33A63-1D58-4B49-B1A1-8D327BCEFCBC}" type="parTrans" cxnId="{CACBD899-2ECB-4649-A199-EB30627EA8C8}">
      <dgm:prSet/>
      <dgm:spPr/>
    </dgm:pt>
    <dgm:pt modelId="{EC1FD1D3-4C43-4B78-BB63-3BFE2CA80079}" type="sibTrans" cxnId="{CACBD899-2ECB-4649-A199-EB30627EA8C8}">
      <dgm:prSet/>
      <dgm:spPr/>
    </dgm:pt>
    <dgm:pt modelId="{40BD40D4-95C1-499A-B89A-358B5BCDF4AF}" type="pres">
      <dgm:prSet presAssocID="{0E03A08C-1BD5-4973-A9B2-6C1691ED287B}" presName="linear" presStyleCnt="0">
        <dgm:presLayoutVars>
          <dgm:dir/>
          <dgm:resizeHandles val="exact"/>
        </dgm:presLayoutVars>
      </dgm:prSet>
      <dgm:spPr/>
      <dgm:t>
        <a:bodyPr/>
        <a:lstStyle/>
        <a:p>
          <a:endParaRPr lang="en-US"/>
        </a:p>
      </dgm:t>
    </dgm:pt>
    <dgm:pt modelId="{97CBC2CE-73AD-425A-B0B7-40B3AAC25868}" type="pres">
      <dgm:prSet presAssocID="{66D4B8A5-7C8E-4F8C-B2D2-DB6A7F221302}" presName="comp" presStyleCnt="0"/>
      <dgm:spPr/>
    </dgm:pt>
    <dgm:pt modelId="{2CB62F92-FD8E-43F5-B66B-E2BED12F9F06}" type="pres">
      <dgm:prSet presAssocID="{66D4B8A5-7C8E-4F8C-B2D2-DB6A7F221302}" presName="box" presStyleLbl="node1" presStyleIdx="0" presStyleCnt="3"/>
      <dgm:spPr/>
      <dgm:t>
        <a:bodyPr/>
        <a:lstStyle/>
        <a:p>
          <a:endParaRPr lang="en-US"/>
        </a:p>
      </dgm:t>
    </dgm:pt>
    <dgm:pt modelId="{D2167CC9-5B37-486C-B419-32D61EEF6779}" type="pres">
      <dgm:prSet presAssocID="{66D4B8A5-7C8E-4F8C-B2D2-DB6A7F221302}" presName="img" presStyleLbl="fgImgPlace1" presStyleIdx="0" presStyleCnt="3" custScaleX="67999" custLinFactNeighborX="-9259" custLinFactNeighborY="969"/>
      <dgm:spPr>
        <a:blipFill rotWithShape="0">
          <a:blip xmlns:r="http://schemas.openxmlformats.org/officeDocument/2006/relationships" r:embed="rId1"/>
          <a:stretch>
            <a:fillRect/>
          </a:stretch>
        </a:blipFill>
      </dgm:spPr>
    </dgm:pt>
    <dgm:pt modelId="{480D1817-B827-46FC-BC2C-391C575AA87E}" type="pres">
      <dgm:prSet presAssocID="{66D4B8A5-7C8E-4F8C-B2D2-DB6A7F221302}" presName="text" presStyleLbl="node1" presStyleIdx="0" presStyleCnt="3">
        <dgm:presLayoutVars>
          <dgm:bulletEnabled val="1"/>
        </dgm:presLayoutVars>
      </dgm:prSet>
      <dgm:spPr/>
      <dgm:t>
        <a:bodyPr/>
        <a:lstStyle/>
        <a:p>
          <a:endParaRPr lang="en-US"/>
        </a:p>
      </dgm:t>
    </dgm:pt>
    <dgm:pt modelId="{DA7AD0E0-8139-4AB8-9140-8E9B5C452649}" type="pres">
      <dgm:prSet presAssocID="{C068797D-E991-4268-B61A-7167E472035C}" presName="spacer" presStyleCnt="0"/>
      <dgm:spPr/>
    </dgm:pt>
    <dgm:pt modelId="{B206E4F7-8ECC-4606-94DF-AE7F14D87656}" type="pres">
      <dgm:prSet presAssocID="{841AEDFA-0274-4486-9FE9-B4B2DA4B12A4}" presName="comp" presStyleCnt="0"/>
      <dgm:spPr/>
    </dgm:pt>
    <dgm:pt modelId="{F3F8D018-98F6-4419-9D04-E668A14CE614}" type="pres">
      <dgm:prSet presAssocID="{841AEDFA-0274-4486-9FE9-B4B2DA4B12A4}" presName="box" presStyleLbl="node1" presStyleIdx="1" presStyleCnt="3"/>
      <dgm:spPr/>
      <dgm:t>
        <a:bodyPr/>
        <a:lstStyle/>
        <a:p>
          <a:endParaRPr lang="en-US"/>
        </a:p>
      </dgm:t>
    </dgm:pt>
    <dgm:pt modelId="{EC806C17-7EDA-4092-945C-AEB59952F578}" type="pres">
      <dgm:prSet presAssocID="{841AEDFA-0274-4486-9FE9-B4B2DA4B12A4}" presName="img" presStyleLbl="fgImgPlace1" presStyleIdx="1" presStyleCnt="3" custScaleX="67999" custLinFactNeighborX="-15334"/>
      <dgm:spPr>
        <a:blipFill rotWithShape="0">
          <a:blip xmlns:r="http://schemas.openxmlformats.org/officeDocument/2006/relationships" r:embed="rId2"/>
          <a:stretch>
            <a:fillRect/>
          </a:stretch>
        </a:blipFill>
      </dgm:spPr>
    </dgm:pt>
    <dgm:pt modelId="{5EBFEAB6-04C2-4EC1-B91F-0871FDEE8DCE}" type="pres">
      <dgm:prSet presAssocID="{841AEDFA-0274-4486-9FE9-B4B2DA4B12A4}" presName="text" presStyleLbl="node1" presStyleIdx="1" presStyleCnt="3">
        <dgm:presLayoutVars>
          <dgm:bulletEnabled val="1"/>
        </dgm:presLayoutVars>
      </dgm:prSet>
      <dgm:spPr/>
      <dgm:t>
        <a:bodyPr/>
        <a:lstStyle/>
        <a:p>
          <a:endParaRPr lang="en-US"/>
        </a:p>
      </dgm:t>
    </dgm:pt>
    <dgm:pt modelId="{23B889D7-E78D-4A53-92D7-F0EF3E297689}" type="pres">
      <dgm:prSet presAssocID="{ED0BF44F-B1BC-4443-B044-828A08898DD1}" presName="spacer" presStyleCnt="0"/>
      <dgm:spPr/>
    </dgm:pt>
    <dgm:pt modelId="{35A113AF-88AD-4D09-8B73-04367741247C}" type="pres">
      <dgm:prSet presAssocID="{069C99AC-0646-48B3-8683-1C3F9C779B6C}" presName="comp" presStyleCnt="0"/>
      <dgm:spPr/>
    </dgm:pt>
    <dgm:pt modelId="{6A67BB8D-444C-4BC3-9645-CE9082175B16}" type="pres">
      <dgm:prSet presAssocID="{069C99AC-0646-48B3-8683-1C3F9C779B6C}" presName="box" presStyleLbl="node1" presStyleIdx="2" presStyleCnt="3"/>
      <dgm:spPr/>
      <dgm:t>
        <a:bodyPr/>
        <a:lstStyle/>
        <a:p>
          <a:endParaRPr lang="en-US"/>
        </a:p>
      </dgm:t>
    </dgm:pt>
    <dgm:pt modelId="{83D457DB-1825-48B2-933F-FF9BDBD47693}" type="pres">
      <dgm:prSet presAssocID="{069C99AC-0646-48B3-8683-1C3F9C779B6C}" presName="img" presStyleLbl="fgImgPlace1" presStyleIdx="2" presStyleCnt="3" custScaleX="58740" custLinFactNeighborX="-13889"/>
      <dgm:spPr>
        <a:blipFill rotWithShape="0">
          <a:blip xmlns:r="http://schemas.openxmlformats.org/officeDocument/2006/relationships" r:embed="rId3"/>
          <a:stretch>
            <a:fillRect/>
          </a:stretch>
        </a:blipFill>
      </dgm:spPr>
    </dgm:pt>
    <dgm:pt modelId="{B101EF70-6889-49F4-A332-9C9BB19A4AB8}" type="pres">
      <dgm:prSet presAssocID="{069C99AC-0646-48B3-8683-1C3F9C779B6C}" presName="text" presStyleLbl="node1" presStyleIdx="2" presStyleCnt="3">
        <dgm:presLayoutVars>
          <dgm:bulletEnabled val="1"/>
        </dgm:presLayoutVars>
      </dgm:prSet>
      <dgm:spPr/>
      <dgm:t>
        <a:bodyPr/>
        <a:lstStyle/>
        <a:p>
          <a:endParaRPr lang="en-US"/>
        </a:p>
      </dgm:t>
    </dgm:pt>
  </dgm:ptLst>
  <dgm:cxnLst>
    <dgm:cxn modelId="{377688C7-A0CC-48A9-AD79-CDE7EC5E6ACB}" type="presOf" srcId="{E24B957E-F096-47CF-8949-3D3F292DD873}" destId="{B101EF70-6889-49F4-A332-9C9BB19A4AB8}" srcOrd="1" destOrd="2" presId="urn:microsoft.com/office/officeart/2005/8/layout/vList4"/>
    <dgm:cxn modelId="{DE7D9F3E-0B29-4376-B429-6125CD1A6044}" srcId="{0E03A08C-1BD5-4973-A9B2-6C1691ED287B}" destId="{069C99AC-0646-48B3-8683-1C3F9C779B6C}" srcOrd="2" destOrd="0" parTransId="{5D31A8E0-59E2-47B3-8E26-37A9EB004EFE}" sibTransId="{8C9CC731-B270-4D30-8E0B-8BD7EB7C67F0}"/>
    <dgm:cxn modelId="{A5650DB5-62CD-4B91-84F5-961C2B7838FF}" type="presOf" srcId="{841AEDFA-0274-4486-9FE9-B4B2DA4B12A4}" destId="{5EBFEAB6-04C2-4EC1-B91F-0871FDEE8DCE}" srcOrd="1" destOrd="0" presId="urn:microsoft.com/office/officeart/2005/8/layout/vList4"/>
    <dgm:cxn modelId="{F8512004-7D7C-48FF-81D3-3F05A6F77C2D}" type="presOf" srcId="{841AEDFA-0274-4486-9FE9-B4B2DA4B12A4}" destId="{F3F8D018-98F6-4419-9D04-E668A14CE614}" srcOrd="0" destOrd="0" presId="urn:microsoft.com/office/officeart/2005/8/layout/vList4"/>
    <dgm:cxn modelId="{662713E4-3727-4781-96DB-F4A3CC255591}" type="presOf" srcId="{1CF55BD0-1CB2-42EC-991F-65E5D996B0C1}" destId="{B101EF70-6889-49F4-A332-9C9BB19A4AB8}" srcOrd="1" destOrd="4" presId="urn:microsoft.com/office/officeart/2005/8/layout/vList4"/>
    <dgm:cxn modelId="{9CC60B5D-78B9-42DC-B6B8-FE715CF5BF0B}" type="presOf" srcId="{A1419B37-E5F8-431D-B3DE-4FA3935C34E8}" destId="{B101EF70-6889-49F4-A332-9C9BB19A4AB8}" srcOrd="1" destOrd="5" presId="urn:microsoft.com/office/officeart/2005/8/layout/vList4"/>
    <dgm:cxn modelId="{4D8C10B0-7FD8-4252-B33D-495ECE8EF186}" srcId="{069C99AC-0646-48B3-8683-1C3F9C779B6C}" destId="{A1419B37-E5F8-431D-B3DE-4FA3935C34E8}" srcOrd="4" destOrd="0" parTransId="{F8926A92-FF64-48B6-8C33-4530D599A687}" sibTransId="{13027A07-BC30-4B68-A92A-A6C696BCD110}"/>
    <dgm:cxn modelId="{E67C53EC-AA7E-4787-81C5-B983E72E3B90}" type="presOf" srcId="{E24B957E-F096-47CF-8949-3D3F292DD873}" destId="{6A67BB8D-444C-4BC3-9645-CE9082175B16}" srcOrd="0" destOrd="2" presId="urn:microsoft.com/office/officeart/2005/8/layout/vList4"/>
    <dgm:cxn modelId="{F703CC0E-05E0-46C9-8875-8EA94638BF81}" type="presOf" srcId="{F20D5F02-D92B-48FB-97CD-8512AD5EF076}" destId="{480D1817-B827-46FC-BC2C-391C575AA87E}" srcOrd="1" destOrd="1" presId="urn:microsoft.com/office/officeart/2005/8/layout/vList4"/>
    <dgm:cxn modelId="{F0A12E2F-1C8C-4B85-84E4-22443EDD5F4C}" srcId="{069C99AC-0646-48B3-8683-1C3F9C779B6C}" destId="{0ED3A931-79DD-4CD0-B614-953453D1C22B}" srcOrd="0" destOrd="0" parTransId="{F0F9FFE1-E7AF-4CE3-A61B-4AC6867698ED}" sibTransId="{F86B4DD2-55B3-4F64-BC62-F0B747E8AD4E}"/>
    <dgm:cxn modelId="{DF4E0CB8-A615-4B48-A9B7-C2C1EDBE7515}" srcId="{0E03A08C-1BD5-4973-A9B2-6C1691ED287B}" destId="{841AEDFA-0274-4486-9FE9-B4B2DA4B12A4}" srcOrd="1" destOrd="0" parTransId="{6093E6FE-1419-4BB4-89C1-8F957C141663}" sibTransId="{ED0BF44F-B1BC-4443-B044-828A08898DD1}"/>
    <dgm:cxn modelId="{E7A93CF8-CEF7-4C6F-B0C5-E5C05C408463}" type="presOf" srcId="{0E03A08C-1BD5-4973-A9B2-6C1691ED287B}" destId="{40BD40D4-95C1-499A-B89A-358B5BCDF4AF}" srcOrd="0" destOrd="0" presId="urn:microsoft.com/office/officeart/2005/8/layout/vList4"/>
    <dgm:cxn modelId="{9975FF38-1F62-4726-A21C-5425C70E1E1E}" type="presOf" srcId="{AADD332C-CAAA-47E0-81D9-81B5E331C055}" destId="{F3F8D018-98F6-4419-9D04-E668A14CE614}" srcOrd="0" destOrd="1" presId="urn:microsoft.com/office/officeart/2005/8/layout/vList4"/>
    <dgm:cxn modelId="{3B802664-DD4C-4E30-9681-3A709C6588A7}" srcId="{841AEDFA-0274-4486-9FE9-B4B2DA4B12A4}" destId="{AADD332C-CAAA-47E0-81D9-81B5E331C055}" srcOrd="0" destOrd="0" parTransId="{1AB18452-AA3F-4091-96D8-E708E2603DCE}" sibTransId="{935C8D72-B9F8-4E05-9550-1AB13C11CB78}"/>
    <dgm:cxn modelId="{71BAD6E5-2CDF-4540-8684-B48F36555282}" type="presOf" srcId="{1CF55BD0-1CB2-42EC-991F-65E5D996B0C1}" destId="{6A67BB8D-444C-4BC3-9645-CE9082175B16}" srcOrd="0" destOrd="4" presId="urn:microsoft.com/office/officeart/2005/8/layout/vList4"/>
    <dgm:cxn modelId="{026CA92F-845B-48C9-80E9-39A35C39E431}" type="presOf" srcId="{A1419B37-E5F8-431D-B3DE-4FA3935C34E8}" destId="{6A67BB8D-444C-4BC3-9645-CE9082175B16}" srcOrd="0" destOrd="5" presId="urn:microsoft.com/office/officeart/2005/8/layout/vList4"/>
    <dgm:cxn modelId="{38817365-B33D-451D-969B-4192B61F510F}" type="presOf" srcId="{66D4B8A5-7C8E-4F8C-B2D2-DB6A7F221302}" destId="{480D1817-B827-46FC-BC2C-391C575AA87E}" srcOrd="1" destOrd="0" presId="urn:microsoft.com/office/officeart/2005/8/layout/vList4"/>
    <dgm:cxn modelId="{50E84FC8-8673-4FBF-B5AF-A1B75C9D79A3}" type="presOf" srcId="{F20D5F02-D92B-48FB-97CD-8512AD5EF076}" destId="{2CB62F92-FD8E-43F5-B66B-E2BED12F9F06}" srcOrd="0" destOrd="1" presId="urn:microsoft.com/office/officeart/2005/8/layout/vList4"/>
    <dgm:cxn modelId="{3CAADA93-8145-4F52-9B24-D8963C8B6B9C}" type="presOf" srcId="{4CB48D41-2107-49AC-83CE-639B260726F9}" destId="{B101EF70-6889-49F4-A332-9C9BB19A4AB8}" srcOrd="1" destOrd="3" presId="urn:microsoft.com/office/officeart/2005/8/layout/vList4"/>
    <dgm:cxn modelId="{6F8C0F90-EA64-4FB8-9D31-165F014C1909}" type="presOf" srcId="{0ED3A931-79DD-4CD0-B614-953453D1C22B}" destId="{B101EF70-6889-49F4-A332-9C9BB19A4AB8}" srcOrd="1" destOrd="1" presId="urn:microsoft.com/office/officeart/2005/8/layout/vList4"/>
    <dgm:cxn modelId="{EEABB17C-4085-4761-8021-99D8B1FFD85B}" srcId="{069C99AC-0646-48B3-8683-1C3F9C779B6C}" destId="{E24B957E-F096-47CF-8949-3D3F292DD873}" srcOrd="1" destOrd="0" parTransId="{156134B4-946A-4736-933F-7CD5B1059AAF}" sibTransId="{0D6AD1B5-0810-4179-BD2A-070A8580B9D8}"/>
    <dgm:cxn modelId="{3160F6FF-F579-47EB-86C9-66D7D18BBCCD}" type="presOf" srcId="{AADD332C-CAAA-47E0-81D9-81B5E331C055}" destId="{5EBFEAB6-04C2-4EC1-B91F-0871FDEE8DCE}" srcOrd="1" destOrd="1" presId="urn:microsoft.com/office/officeart/2005/8/layout/vList4"/>
    <dgm:cxn modelId="{2568ED88-2B24-4EF9-9F62-92D0CEB47043}" type="presOf" srcId="{951320BE-91BD-4FA7-A62B-EFCFDB9E7CB8}" destId="{2CB62F92-FD8E-43F5-B66B-E2BED12F9F06}" srcOrd="0" destOrd="2" presId="urn:microsoft.com/office/officeart/2005/8/layout/vList4"/>
    <dgm:cxn modelId="{37A210C5-B3ED-4A73-9BDF-1008812F7401}" type="presOf" srcId="{4CB48D41-2107-49AC-83CE-639B260726F9}" destId="{6A67BB8D-444C-4BC3-9645-CE9082175B16}" srcOrd="0" destOrd="3" presId="urn:microsoft.com/office/officeart/2005/8/layout/vList4"/>
    <dgm:cxn modelId="{16D7CF6E-A7C3-4ADD-ADD2-CBBD1CEFAA92}" srcId="{66D4B8A5-7C8E-4F8C-B2D2-DB6A7F221302}" destId="{951320BE-91BD-4FA7-A62B-EFCFDB9E7CB8}" srcOrd="1" destOrd="0" parTransId="{380FA166-E5D0-4120-A1D6-CAE2A02C590D}" sibTransId="{867DD58B-0D98-4F6C-8C42-1FA152B75F08}"/>
    <dgm:cxn modelId="{5F7D3114-99C5-41F6-AB76-CBF7CD2EE4BC}" type="presOf" srcId="{951320BE-91BD-4FA7-A62B-EFCFDB9E7CB8}" destId="{480D1817-B827-46FC-BC2C-391C575AA87E}" srcOrd="1" destOrd="2" presId="urn:microsoft.com/office/officeart/2005/8/layout/vList4"/>
    <dgm:cxn modelId="{9DCA264C-A700-4964-800F-02ABCEE22A39}" type="presOf" srcId="{069C99AC-0646-48B3-8683-1C3F9C779B6C}" destId="{6A67BB8D-444C-4BC3-9645-CE9082175B16}" srcOrd="0" destOrd="0" presId="urn:microsoft.com/office/officeart/2005/8/layout/vList4"/>
    <dgm:cxn modelId="{41CD4B76-4F7A-4296-93E4-7BC3B68F5067}" type="presOf" srcId="{0ED3A931-79DD-4CD0-B614-953453D1C22B}" destId="{6A67BB8D-444C-4BC3-9645-CE9082175B16}" srcOrd="0" destOrd="1" presId="urn:microsoft.com/office/officeart/2005/8/layout/vList4"/>
    <dgm:cxn modelId="{9C94C5F4-5AD2-4D20-AD6E-8E14B92DBA37}" type="presOf" srcId="{069C99AC-0646-48B3-8683-1C3F9C779B6C}" destId="{B101EF70-6889-49F4-A332-9C9BB19A4AB8}" srcOrd="1" destOrd="0" presId="urn:microsoft.com/office/officeart/2005/8/layout/vList4"/>
    <dgm:cxn modelId="{3979CA10-A952-426E-A29E-FB0B5405D6DB}" srcId="{0E03A08C-1BD5-4973-A9B2-6C1691ED287B}" destId="{66D4B8A5-7C8E-4F8C-B2D2-DB6A7F221302}" srcOrd="0" destOrd="0" parTransId="{417DF04E-3E31-4941-9F6D-A1D52A26600F}" sibTransId="{C068797D-E991-4268-B61A-7167E472035C}"/>
    <dgm:cxn modelId="{CACBD899-2ECB-4649-A199-EB30627EA8C8}" srcId="{069C99AC-0646-48B3-8683-1C3F9C779B6C}" destId="{1CF55BD0-1CB2-42EC-991F-65E5D996B0C1}" srcOrd="3" destOrd="0" parTransId="{4EF33A63-1D58-4B49-B1A1-8D327BCEFCBC}" sibTransId="{EC1FD1D3-4C43-4B78-BB63-3BFE2CA80079}"/>
    <dgm:cxn modelId="{3F8B9317-AAC3-47FA-8756-2DB6B1D17373}" srcId="{069C99AC-0646-48B3-8683-1C3F9C779B6C}" destId="{4CB48D41-2107-49AC-83CE-639B260726F9}" srcOrd="2" destOrd="0" parTransId="{5716992A-5B56-485D-9AA1-64ACDA78A98A}" sibTransId="{D83BA5A2-64F0-41E8-B02A-4120C5EAD8B1}"/>
    <dgm:cxn modelId="{5E850393-BA6E-4E07-81F1-A16B287B9657}" srcId="{66D4B8A5-7C8E-4F8C-B2D2-DB6A7F221302}" destId="{F20D5F02-D92B-48FB-97CD-8512AD5EF076}" srcOrd="0" destOrd="0" parTransId="{B93FC39E-DAF7-40D4-B5C3-B65670AC69B8}" sibTransId="{519BD970-989A-4757-A44B-AFDC10EAAE13}"/>
    <dgm:cxn modelId="{A5BE3A87-13E4-4838-B83E-28CD683D2964}" type="presOf" srcId="{66D4B8A5-7C8E-4F8C-B2D2-DB6A7F221302}" destId="{2CB62F92-FD8E-43F5-B66B-E2BED12F9F06}" srcOrd="0" destOrd="0" presId="urn:microsoft.com/office/officeart/2005/8/layout/vList4"/>
    <dgm:cxn modelId="{40A5D8D5-5030-49A1-AB33-8D922DB129BC}" type="presParOf" srcId="{40BD40D4-95C1-499A-B89A-358B5BCDF4AF}" destId="{97CBC2CE-73AD-425A-B0B7-40B3AAC25868}" srcOrd="0" destOrd="0" presId="urn:microsoft.com/office/officeart/2005/8/layout/vList4"/>
    <dgm:cxn modelId="{43BDFF26-DB6F-4504-9054-8DA979E73315}" type="presParOf" srcId="{97CBC2CE-73AD-425A-B0B7-40B3AAC25868}" destId="{2CB62F92-FD8E-43F5-B66B-E2BED12F9F06}" srcOrd="0" destOrd="0" presId="urn:microsoft.com/office/officeart/2005/8/layout/vList4"/>
    <dgm:cxn modelId="{1ED220CC-470E-498B-9424-5E6CDAB7CE78}" type="presParOf" srcId="{97CBC2CE-73AD-425A-B0B7-40B3AAC25868}" destId="{D2167CC9-5B37-486C-B419-32D61EEF6779}" srcOrd="1" destOrd="0" presId="urn:microsoft.com/office/officeart/2005/8/layout/vList4"/>
    <dgm:cxn modelId="{602515BD-A30F-453E-87E2-3DC69F4DE8BF}" type="presParOf" srcId="{97CBC2CE-73AD-425A-B0B7-40B3AAC25868}" destId="{480D1817-B827-46FC-BC2C-391C575AA87E}" srcOrd="2" destOrd="0" presId="urn:microsoft.com/office/officeart/2005/8/layout/vList4"/>
    <dgm:cxn modelId="{87123AFC-A8A8-446F-B34A-40CC1FDB2D47}" type="presParOf" srcId="{40BD40D4-95C1-499A-B89A-358B5BCDF4AF}" destId="{DA7AD0E0-8139-4AB8-9140-8E9B5C452649}" srcOrd="1" destOrd="0" presId="urn:microsoft.com/office/officeart/2005/8/layout/vList4"/>
    <dgm:cxn modelId="{52A1F1CA-ABE9-4107-9DE6-A91B4970987A}" type="presParOf" srcId="{40BD40D4-95C1-499A-B89A-358B5BCDF4AF}" destId="{B206E4F7-8ECC-4606-94DF-AE7F14D87656}" srcOrd="2" destOrd="0" presId="urn:microsoft.com/office/officeart/2005/8/layout/vList4"/>
    <dgm:cxn modelId="{589925CF-312B-4ED8-8266-3F3B965F60DD}" type="presParOf" srcId="{B206E4F7-8ECC-4606-94DF-AE7F14D87656}" destId="{F3F8D018-98F6-4419-9D04-E668A14CE614}" srcOrd="0" destOrd="0" presId="urn:microsoft.com/office/officeart/2005/8/layout/vList4"/>
    <dgm:cxn modelId="{78BCAEDA-BC6A-449A-A7A7-21C08E05C4F1}" type="presParOf" srcId="{B206E4F7-8ECC-4606-94DF-AE7F14D87656}" destId="{EC806C17-7EDA-4092-945C-AEB59952F578}" srcOrd="1" destOrd="0" presId="urn:microsoft.com/office/officeart/2005/8/layout/vList4"/>
    <dgm:cxn modelId="{7B94D986-3EEF-4A94-ABC5-CAADA927FF59}" type="presParOf" srcId="{B206E4F7-8ECC-4606-94DF-AE7F14D87656}" destId="{5EBFEAB6-04C2-4EC1-B91F-0871FDEE8DCE}" srcOrd="2" destOrd="0" presId="urn:microsoft.com/office/officeart/2005/8/layout/vList4"/>
    <dgm:cxn modelId="{E7F4824F-59D0-4306-9AC7-71AC7E53F35A}" type="presParOf" srcId="{40BD40D4-95C1-499A-B89A-358B5BCDF4AF}" destId="{23B889D7-E78D-4A53-92D7-F0EF3E297689}" srcOrd="3" destOrd="0" presId="urn:microsoft.com/office/officeart/2005/8/layout/vList4"/>
    <dgm:cxn modelId="{7068E434-9BBB-43C6-9C34-09A8E64AC216}" type="presParOf" srcId="{40BD40D4-95C1-499A-B89A-358B5BCDF4AF}" destId="{35A113AF-88AD-4D09-8B73-04367741247C}" srcOrd="4" destOrd="0" presId="urn:microsoft.com/office/officeart/2005/8/layout/vList4"/>
    <dgm:cxn modelId="{67EA4CF0-A12C-4DE9-8374-6E1FD777744A}" type="presParOf" srcId="{35A113AF-88AD-4D09-8B73-04367741247C}" destId="{6A67BB8D-444C-4BC3-9645-CE9082175B16}" srcOrd="0" destOrd="0" presId="urn:microsoft.com/office/officeart/2005/8/layout/vList4"/>
    <dgm:cxn modelId="{E54ADC60-939C-4E9A-B514-6705F425C7CA}" type="presParOf" srcId="{35A113AF-88AD-4D09-8B73-04367741247C}" destId="{83D457DB-1825-48B2-933F-FF9BDBD47693}" srcOrd="1" destOrd="0" presId="urn:microsoft.com/office/officeart/2005/8/layout/vList4"/>
    <dgm:cxn modelId="{2508C1B6-4FE9-4E79-8886-0C6E900B703C}" type="presParOf" srcId="{35A113AF-88AD-4D09-8B73-04367741247C}" destId="{B101EF70-6889-49F4-A332-9C9BB19A4AB8}" srcOrd="2" destOrd="0" presId="urn:microsoft.com/office/officeart/2005/8/layout/vList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6E32D6-09BD-4455-B6DE-8E2C0C7AC6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653C71-D801-4E77-BBC9-8C5CBF44EB8F}">
      <dgm:prSet phldrT="[Text]" custT="1"/>
      <dgm:spPr>
        <a:solidFill>
          <a:schemeClr val="accent1">
            <a:lumMod val="60000"/>
            <a:lumOff val="40000"/>
          </a:schemeClr>
        </a:solidFill>
      </dgm:spPr>
      <dgm:t>
        <a:bodyPr/>
        <a:lstStyle/>
        <a:p>
          <a:pPr rtl="1"/>
          <a:r>
            <a:rPr lang="fa-IR" sz="2000" b="1" dirty="0" smtClean="0">
              <a:solidFill>
                <a:srgbClr val="002060"/>
              </a:solidFill>
              <a:cs typeface="B Zar" pitchFamily="2" charset="-78"/>
            </a:rPr>
            <a:t>بیشتر از 1500 گرم</a:t>
          </a:r>
          <a:endParaRPr lang="en-US" sz="2000" b="1" dirty="0"/>
        </a:p>
      </dgm:t>
    </dgm:pt>
    <dgm:pt modelId="{67CD84C1-93BE-4AA8-A870-58302F6E85B5}" type="parTrans" cxnId="{3F1AFB7D-8729-48FC-8C35-E382CD05D405}">
      <dgm:prSet/>
      <dgm:spPr/>
      <dgm:t>
        <a:bodyPr/>
        <a:lstStyle/>
        <a:p>
          <a:endParaRPr lang="en-US"/>
        </a:p>
      </dgm:t>
    </dgm:pt>
    <dgm:pt modelId="{179532BF-9425-4B0E-BCCB-C3A9C7050508}" type="sibTrans" cxnId="{3F1AFB7D-8729-48FC-8C35-E382CD05D405}">
      <dgm:prSet/>
      <dgm:spPr/>
      <dgm:t>
        <a:bodyPr/>
        <a:lstStyle/>
        <a:p>
          <a:endParaRPr lang="en-US"/>
        </a:p>
      </dgm:t>
    </dgm:pt>
    <dgm:pt modelId="{52852277-EC6D-4FDB-941F-0A54248137B2}">
      <dgm:prSet phldrT="[Text]" custT="1"/>
      <dgm:spPr>
        <a:solidFill>
          <a:schemeClr val="accent1">
            <a:lumMod val="40000"/>
            <a:lumOff val="60000"/>
          </a:schemeClr>
        </a:solidFill>
      </dgm:spPr>
      <dgm:t>
        <a:bodyPr/>
        <a:lstStyle/>
        <a:p>
          <a:r>
            <a:rPr lang="fa-IR" sz="2000" b="1" dirty="0" smtClean="0">
              <a:solidFill>
                <a:srgbClr val="002060"/>
              </a:solidFill>
              <a:cs typeface="B Zar" pitchFamily="2" charset="-78"/>
            </a:rPr>
            <a:t>بین 1500-1000 گرم</a:t>
          </a:r>
          <a:endParaRPr lang="en-US" sz="2000" b="1" dirty="0">
            <a:cs typeface="B Zar" pitchFamily="2" charset="-78"/>
          </a:endParaRPr>
        </a:p>
      </dgm:t>
    </dgm:pt>
    <dgm:pt modelId="{127FB453-69CB-4951-93C2-A830411AAA7A}" type="parTrans" cxnId="{5A2EE0E5-5CC9-402D-A4DA-4521AC8442A7}">
      <dgm:prSet/>
      <dgm:spPr/>
      <dgm:t>
        <a:bodyPr/>
        <a:lstStyle/>
        <a:p>
          <a:endParaRPr lang="en-US"/>
        </a:p>
      </dgm:t>
    </dgm:pt>
    <dgm:pt modelId="{43CA603E-2A3E-4595-AFBD-65F55628B889}" type="sibTrans" cxnId="{5A2EE0E5-5CC9-402D-A4DA-4521AC8442A7}">
      <dgm:prSet/>
      <dgm:spPr/>
      <dgm:t>
        <a:bodyPr/>
        <a:lstStyle/>
        <a:p>
          <a:endParaRPr lang="en-US"/>
        </a:p>
      </dgm:t>
    </dgm:pt>
    <dgm:pt modelId="{5CB10603-EA97-4B30-B4B6-2BC942FB5BA0}">
      <dgm:prSet phldrT="[Text]" custT="1"/>
      <dgm:spPr>
        <a:solidFill>
          <a:schemeClr val="accent1">
            <a:lumMod val="40000"/>
            <a:lumOff val="60000"/>
          </a:schemeClr>
        </a:solidFill>
      </dgm:spPr>
      <dgm:t>
        <a:bodyPr/>
        <a:lstStyle/>
        <a:p>
          <a:r>
            <a:rPr lang="fa-IR" sz="2000" b="1" dirty="0" smtClean="0">
              <a:solidFill>
                <a:srgbClr val="002060"/>
              </a:solidFill>
              <a:cs typeface="B Zar" pitchFamily="2" charset="-78"/>
            </a:rPr>
            <a:t>زیر 1000 گرم</a:t>
          </a:r>
          <a:endParaRPr lang="en-US" sz="2000" b="1" dirty="0">
            <a:cs typeface="B Zar" pitchFamily="2" charset="-78"/>
          </a:endParaRPr>
        </a:p>
      </dgm:t>
    </dgm:pt>
    <dgm:pt modelId="{A6340AC0-33C6-486D-BE60-7019B1099168}" type="parTrans" cxnId="{B57B5987-6421-46E2-B936-0B32FB670EFF}">
      <dgm:prSet/>
      <dgm:spPr/>
      <dgm:t>
        <a:bodyPr/>
        <a:lstStyle/>
        <a:p>
          <a:endParaRPr lang="en-US"/>
        </a:p>
      </dgm:t>
    </dgm:pt>
    <dgm:pt modelId="{8759B90B-E75F-4493-A310-9412AE8DB2F4}" type="sibTrans" cxnId="{B57B5987-6421-46E2-B936-0B32FB670EFF}">
      <dgm:prSet/>
      <dgm:spPr/>
      <dgm:t>
        <a:bodyPr/>
        <a:lstStyle/>
        <a:p>
          <a:endParaRPr lang="en-US"/>
        </a:p>
      </dgm:t>
    </dgm:pt>
    <dgm:pt modelId="{C88253D1-7108-4091-9FC8-06D5338C475C}">
      <dgm:prSet custT="1"/>
      <dgm:spPr/>
      <dgm:t>
        <a:bodyPr/>
        <a:lstStyle/>
        <a:p>
          <a:pPr rtl="1"/>
          <a:r>
            <a:rPr lang="fa-IR" sz="2400" b="0" dirty="0" smtClean="0">
              <a:solidFill>
                <a:srgbClr val="002060"/>
              </a:solidFill>
              <a:cs typeface="B Zar" pitchFamily="2" charset="-78"/>
            </a:rPr>
            <a:t>3-2 میلی گرم به ازائ هر کیلوگرم وزن، هر 12 ساعت یکبار شروع از 2 هفتگی تا دو ماهگی</a:t>
          </a:r>
          <a:endParaRPr lang="en-US" sz="2400" b="0" dirty="0"/>
        </a:p>
      </dgm:t>
    </dgm:pt>
    <dgm:pt modelId="{BFED3CBC-161E-4DB0-82F4-8F3B1CBFF597}" type="parTrans" cxnId="{D112DFA1-DC89-46C3-8CB1-882BAF23149E}">
      <dgm:prSet/>
      <dgm:spPr/>
      <dgm:t>
        <a:bodyPr/>
        <a:lstStyle/>
        <a:p>
          <a:endParaRPr lang="en-US"/>
        </a:p>
      </dgm:t>
    </dgm:pt>
    <dgm:pt modelId="{F3DD31F2-2D1F-4E63-914A-50926F9BEC16}" type="sibTrans" cxnId="{D112DFA1-DC89-46C3-8CB1-882BAF23149E}">
      <dgm:prSet/>
      <dgm:spPr/>
      <dgm:t>
        <a:bodyPr/>
        <a:lstStyle/>
        <a:p>
          <a:endParaRPr lang="en-US"/>
        </a:p>
      </dgm:t>
    </dgm:pt>
    <dgm:pt modelId="{4DBA4AFC-5DCA-4996-A279-0E95F13837AC}">
      <dgm:prSet custT="1"/>
      <dgm:spPr/>
      <dgm:t>
        <a:bodyPr/>
        <a:lstStyle/>
        <a:p>
          <a:pPr rtl="1"/>
          <a:r>
            <a:rPr lang="fa-IR" sz="2400" b="0" dirty="0" smtClean="0">
              <a:solidFill>
                <a:srgbClr val="002060"/>
              </a:solidFill>
              <a:cs typeface="B Zar" pitchFamily="2" charset="-78"/>
            </a:rPr>
            <a:t>3</a:t>
          </a:r>
          <a:r>
            <a:rPr lang="fa-IR" sz="2400" b="0" baseline="0" dirty="0" smtClean="0">
              <a:solidFill>
                <a:srgbClr val="002060"/>
              </a:solidFill>
              <a:cs typeface="B Zar" pitchFamily="2" charset="-78"/>
            </a:rPr>
            <a:t> </a:t>
          </a:r>
          <a:r>
            <a:rPr lang="fa-IR" sz="2400" b="0" dirty="0" smtClean="0">
              <a:solidFill>
                <a:srgbClr val="002060"/>
              </a:solidFill>
              <a:cs typeface="B Zar" pitchFamily="2" charset="-78"/>
            </a:rPr>
            <a:t>میلی گرم به ازائ هر کیلوگرم وزن، هر 12 ساعت یکبار شروع از2 هفتگی تا یکماهگی </a:t>
          </a:r>
          <a:endParaRPr lang="en-US" sz="2400" b="0" dirty="0"/>
        </a:p>
      </dgm:t>
    </dgm:pt>
    <dgm:pt modelId="{8880B75B-8CEE-40A4-AC4B-CDC19B708B87}" type="parTrans" cxnId="{BB643653-3D79-43B8-BE67-AFCAA3627904}">
      <dgm:prSet/>
      <dgm:spPr/>
      <dgm:t>
        <a:bodyPr/>
        <a:lstStyle/>
        <a:p>
          <a:endParaRPr lang="en-US"/>
        </a:p>
      </dgm:t>
    </dgm:pt>
    <dgm:pt modelId="{E5997066-8450-4B9D-9A1B-2ADC3E9FC703}" type="sibTrans" cxnId="{BB643653-3D79-43B8-BE67-AFCAA3627904}">
      <dgm:prSet/>
      <dgm:spPr/>
      <dgm:t>
        <a:bodyPr/>
        <a:lstStyle/>
        <a:p>
          <a:endParaRPr lang="en-US"/>
        </a:p>
      </dgm:t>
    </dgm:pt>
    <dgm:pt modelId="{6DE5BCC5-5C09-49BA-85C1-778D9A19681D}">
      <dgm:prSet custT="1"/>
      <dgm:spPr/>
      <dgm:t>
        <a:bodyPr/>
        <a:lstStyle/>
        <a:p>
          <a:pPr rtl="1"/>
          <a:r>
            <a:rPr lang="fa-IR" sz="2400" b="0" dirty="0" smtClean="0">
              <a:solidFill>
                <a:srgbClr val="002060"/>
              </a:solidFill>
              <a:cs typeface="B Zar" pitchFamily="2" charset="-78"/>
            </a:rPr>
            <a:t>4 میلی گرم به ازائ هر کیلوگرم وزن، هر 12 ساعت یکبار شروع از 2 هفتگی تا یکماهگی</a:t>
          </a:r>
          <a:endParaRPr lang="en-US" sz="2400" b="0" dirty="0"/>
        </a:p>
      </dgm:t>
    </dgm:pt>
    <dgm:pt modelId="{BB31497C-1291-42CD-84D8-1E9477A045AD}" type="sibTrans" cxnId="{EB2570DC-7E5B-4893-A5CF-79D31C85E80D}">
      <dgm:prSet/>
      <dgm:spPr/>
      <dgm:t>
        <a:bodyPr/>
        <a:lstStyle/>
        <a:p>
          <a:endParaRPr lang="en-US"/>
        </a:p>
      </dgm:t>
    </dgm:pt>
    <dgm:pt modelId="{7FE96FA6-265A-42E9-AA4E-A38A14714DC0}" type="parTrans" cxnId="{EB2570DC-7E5B-4893-A5CF-79D31C85E80D}">
      <dgm:prSet/>
      <dgm:spPr/>
      <dgm:t>
        <a:bodyPr/>
        <a:lstStyle/>
        <a:p>
          <a:endParaRPr lang="en-US"/>
        </a:p>
      </dgm:t>
    </dgm:pt>
    <dgm:pt modelId="{00392ED5-27FF-4C59-A9E9-A3546F528316}" type="pres">
      <dgm:prSet presAssocID="{466E32D6-09BD-4455-B6DE-8E2C0C7AC65A}" presName="linear" presStyleCnt="0">
        <dgm:presLayoutVars>
          <dgm:dir/>
          <dgm:animLvl val="lvl"/>
          <dgm:resizeHandles val="exact"/>
        </dgm:presLayoutVars>
      </dgm:prSet>
      <dgm:spPr/>
      <dgm:t>
        <a:bodyPr/>
        <a:lstStyle/>
        <a:p>
          <a:endParaRPr lang="en-US"/>
        </a:p>
      </dgm:t>
    </dgm:pt>
    <dgm:pt modelId="{4485B9B5-0715-4075-A69C-82D75C55653A}" type="pres">
      <dgm:prSet presAssocID="{B0653C71-D801-4E77-BBC9-8C5CBF44EB8F}" presName="parentLin" presStyleCnt="0"/>
      <dgm:spPr/>
    </dgm:pt>
    <dgm:pt modelId="{6DF26A2B-07C4-4DF3-A2C1-CBA247F6E80C}" type="pres">
      <dgm:prSet presAssocID="{B0653C71-D801-4E77-BBC9-8C5CBF44EB8F}" presName="parentLeftMargin" presStyleLbl="node1" presStyleIdx="0" presStyleCnt="3"/>
      <dgm:spPr/>
      <dgm:t>
        <a:bodyPr/>
        <a:lstStyle/>
        <a:p>
          <a:endParaRPr lang="en-US"/>
        </a:p>
      </dgm:t>
    </dgm:pt>
    <dgm:pt modelId="{8BCF561B-22D4-4B25-9126-B37016B0D55F}" type="pres">
      <dgm:prSet presAssocID="{B0653C71-D801-4E77-BBC9-8C5CBF44EB8F}" presName="parentText" presStyleLbl="node1" presStyleIdx="0" presStyleCnt="3" custScaleX="64020" custScaleY="89572" custLinFactX="81481" custLinFactNeighborX="100000" custLinFactNeighborY="-8590">
        <dgm:presLayoutVars>
          <dgm:chMax val="0"/>
          <dgm:bulletEnabled val="1"/>
        </dgm:presLayoutVars>
      </dgm:prSet>
      <dgm:spPr/>
      <dgm:t>
        <a:bodyPr/>
        <a:lstStyle/>
        <a:p>
          <a:endParaRPr lang="en-US"/>
        </a:p>
      </dgm:t>
    </dgm:pt>
    <dgm:pt modelId="{07CBFAD0-B727-4DF7-B875-C7AFFED108CA}" type="pres">
      <dgm:prSet presAssocID="{B0653C71-D801-4E77-BBC9-8C5CBF44EB8F}" presName="negativeSpace" presStyleCnt="0"/>
      <dgm:spPr/>
    </dgm:pt>
    <dgm:pt modelId="{DEA2DD5A-1AC2-4050-A790-9BCF72079A79}" type="pres">
      <dgm:prSet presAssocID="{B0653C71-D801-4E77-BBC9-8C5CBF44EB8F}" presName="childText" presStyleLbl="conFgAcc1" presStyleIdx="0" presStyleCnt="3" custLinFactNeighborY="-71714">
        <dgm:presLayoutVars>
          <dgm:bulletEnabled val="1"/>
        </dgm:presLayoutVars>
      </dgm:prSet>
      <dgm:spPr/>
      <dgm:t>
        <a:bodyPr/>
        <a:lstStyle/>
        <a:p>
          <a:endParaRPr lang="en-US"/>
        </a:p>
      </dgm:t>
    </dgm:pt>
    <dgm:pt modelId="{99F3DE1E-C90C-4CC3-8E07-DBDC379CCA9D}" type="pres">
      <dgm:prSet presAssocID="{179532BF-9425-4B0E-BCCB-C3A9C7050508}" presName="spaceBetweenRectangles" presStyleCnt="0"/>
      <dgm:spPr/>
    </dgm:pt>
    <dgm:pt modelId="{364B7976-F727-411D-9B02-BCAD537C1C46}" type="pres">
      <dgm:prSet presAssocID="{52852277-EC6D-4FDB-941F-0A54248137B2}" presName="parentLin" presStyleCnt="0"/>
      <dgm:spPr/>
    </dgm:pt>
    <dgm:pt modelId="{FF189889-C74B-4A94-8659-85A668457B2E}" type="pres">
      <dgm:prSet presAssocID="{52852277-EC6D-4FDB-941F-0A54248137B2}" presName="parentLeftMargin" presStyleLbl="node1" presStyleIdx="0" presStyleCnt="3"/>
      <dgm:spPr/>
      <dgm:t>
        <a:bodyPr/>
        <a:lstStyle/>
        <a:p>
          <a:endParaRPr lang="en-US"/>
        </a:p>
      </dgm:t>
    </dgm:pt>
    <dgm:pt modelId="{ACADC115-0C59-4EF0-9BAD-24D63B98AA49}" type="pres">
      <dgm:prSet presAssocID="{52852277-EC6D-4FDB-941F-0A54248137B2}" presName="parentText" presStyleLbl="node1" presStyleIdx="1" presStyleCnt="3" custScaleX="64020" custLinFactX="81481" custLinFactNeighborX="100000" custLinFactNeighborY="-20784">
        <dgm:presLayoutVars>
          <dgm:chMax val="0"/>
          <dgm:bulletEnabled val="1"/>
        </dgm:presLayoutVars>
      </dgm:prSet>
      <dgm:spPr/>
      <dgm:t>
        <a:bodyPr/>
        <a:lstStyle/>
        <a:p>
          <a:endParaRPr lang="en-US"/>
        </a:p>
      </dgm:t>
    </dgm:pt>
    <dgm:pt modelId="{F30BC131-F6B1-4488-8685-87C170279D2C}" type="pres">
      <dgm:prSet presAssocID="{52852277-EC6D-4FDB-941F-0A54248137B2}" presName="negativeSpace" presStyleCnt="0"/>
      <dgm:spPr/>
    </dgm:pt>
    <dgm:pt modelId="{B525B1BF-82DF-4463-A8D9-B394DCEF599F}" type="pres">
      <dgm:prSet presAssocID="{52852277-EC6D-4FDB-941F-0A54248137B2}" presName="childText" presStyleLbl="conFgAcc1" presStyleIdx="1" presStyleCnt="3">
        <dgm:presLayoutVars>
          <dgm:bulletEnabled val="1"/>
        </dgm:presLayoutVars>
      </dgm:prSet>
      <dgm:spPr/>
      <dgm:t>
        <a:bodyPr/>
        <a:lstStyle/>
        <a:p>
          <a:endParaRPr lang="en-US"/>
        </a:p>
      </dgm:t>
    </dgm:pt>
    <dgm:pt modelId="{F04E2795-364F-4036-92D7-D8F59C42EFF7}" type="pres">
      <dgm:prSet presAssocID="{43CA603E-2A3E-4595-AFBD-65F55628B889}" presName="spaceBetweenRectangles" presStyleCnt="0"/>
      <dgm:spPr/>
    </dgm:pt>
    <dgm:pt modelId="{07B675CF-984D-4600-AD40-DD3BB41C9F8B}" type="pres">
      <dgm:prSet presAssocID="{5CB10603-EA97-4B30-B4B6-2BC942FB5BA0}" presName="parentLin" presStyleCnt="0"/>
      <dgm:spPr/>
    </dgm:pt>
    <dgm:pt modelId="{156C073F-7E4D-4B72-A2BC-3FA12F2D3C3D}" type="pres">
      <dgm:prSet presAssocID="{5CB10603-EA97-4B30-B4B6-2BC942FB5BA0}" presName="parentLeftMargin" presStyleLbl="node1" presStyleIdx="1" presStyleCnt="3"/>
      <dgm:spPr/>
      <dgm:t>
        <a:bodyPr/>
        <a:lstStyle/>
        <a:p>
          <a:endParaRPr lang="en-US"/>
        </a:p>
      </dgm:t>
    </dgm:pt>
    <dgm:pt modelId="{41731E33-4EF8-4F5D-B9AF-6BCC988D15F9}" type="pres">
      <dgm:prSet presAssocID="{5CB10603-EA97-4B30-B4B6-2BC942FB5BA0}" presName="parentText" presStyleLbl="node1" presStyleIdx="2" presStyleCnt="3" custScaleX="62963" custLinFactX="82804" custLinFactNeighborX="100000" custLinFactNeighborY="-25275">
        <dgm:presLayoutVars>
          <dgm:chMax val="0"/>
          <dgm:bulletEnabled val="1"/>
        </dgm:presLayoutVars>
      </dgm:prSet>
      <dgm:spPr/>
      <dgm:t>
        <a:bodyPr/>
        <a:lstStyle/>
        <a:p>
          <a:endParaRPr lang="en-US"/>
        </a:p>
      </dgm:t>
    </dgm:pt>
    <dgm:pt modelId="{FB37B6B7-9C66-4B8E-BD81-DA7BDB807BE6}" type="pres">
      <dgm:prSet presAssocID="{5CB10603-EA97-4B30-B4B6-2BC942FB5BA0}" presName="negativeSpace" presStyleCnt="0"/>
      <dgm:spPr/>
    </dgm:pt>
    <dgm:pt modelId="{CDD2AAA3-202A-4FD5-B485-7CA85AAAA13E}" type="pres">
      <dgm:prSet presAssocID="{5CB10603-EA97-4B30-B4B6-2BC942FB5BA0}" presName="childText" presStyleLbl="conFgAcc1" presStyleIdx="2" presStyleCnt="3">
        <dgm:presLayoutVars>
          <dgm:bulletEnabled val="1"/>
        </dgm:presLayoutVars>
      </dgm:prSet>
      <dgm:spPr/>
      <dgm:t>
        <a:bodyPr/>
        <a:lstStyle/>
        <a:p>
          <a:endParaRPr lang="en-US"/>
        </a:p>
      </dgm:t>
    </dgm:pt>
  </dgm:ptLst>
  <dgm:cxnLst>
    <dgm:cxn modelId="{9C27ED09-EEAF-4EFF-A97A-82FADAAD0B64}" type="presOf" srcId="{5CB10603-EA97-4B30-B4B6-2BC942FB5BA0}" destId="{41731E33-4EF8-4F5D-B9AF-6BCC988D15F9}" srcOrd="1" destOrd="0" presId="urn:microsoft.com/office/officeart/2005/8/layout/list1"/>
    <dgm:cxn modelId="{C029DA50-7F03-4F7F-B65A-24641715909C}" type="presOf" srcId="{52852277-EC6D-4FDB-941F-0A54248137B2}" destId="{ACADC115-0C59-4EF0-9BAD-24D63B98AA49}" srcOrd="1" destOrd="0" presId="urn:microsoft.com/office/officeart/2005/8/layout/list1"/>
    <dgm:cxn modelId="{BB643653-3D79-43B8-BE67-AFCAA3627904}" srcId="{52852277-EC6D-4FDB-941F-0A54248137B2}" destId="{4DBA4AFC-5DCA-4996-A279-0E95F13837AC}" srcOrd="0" destOrd="0" parTransId="{8880B75B-8CEE-40A4-AC4B-CDC19B708B87}" sibTransId="{E5997066-8450-4B9D-9A1B-2ADC3E9FC703}"/>
    <dgm:cxn modelId="{369C7D2D-C259-4EA2-8C0D-F3DC88226247}" type="presOf" srcId="{B0653C71-D801-4E77-BBC9-8C5CBF44EB8F}" destId="{8BCF561B-22D4-4B25-9126-B37016B0D55F}" srcOrd="1" destOrd="0" presId="urn:microsoft.com/office/officeart/2005/8/layout/list1"/>
    <dgm:cxn modelId="{A20642FF-E2B5-4E3B-AFF9-E81BE88D58FC}" type="presOf" srcId="{5CB10603-EA97-4B30-B4B6-2BC942FB5BA0}" destId="{156C073F-7E4D-4B72-A2BC-3FA12F2D3C3D}" srcOrd="0" destOrd="0" presId="urn:microsoft.com/office/officeart/2005/8/layout/list1"/>
    <dgm:cxn modelId="{EBF8C420-91BB-4BFA-8FE3-AADA7FCAC090}" type="presOf" srcId="{C88253D1-7108-4091-9FC8-06D5338C475C}" destId="{DEA2DD5A-1AC2-4050-A790-9BCF72079A79}" srcOrd="0" destOrd="0" presId="urn:microsoft.com/office/officeart/2005/8/layout/list1"/>
    <dgm:cxn modelId="{50C63719-0397-4008-A851-4B60231A8AE6}" type="presOf" srcId="{B0653C71-D801-4E77-BBC9-8C5CBF44EB8F}" destId="{6DF26A2B-07C4-4DF3-A2C1-CBA247F6E80C}" srcOrd="0" destOrd="0" presId="urn:microsoft.com/office/officeart/2005/8/layout/list1"/>
    <dgm:cxn modelId="{0EE4CFFC-5AB8-4D36-928A-D138B9527E80}" type="presOf" srcId="{4DBA4AFC-5DCA-4996-A279-0E95F13837AC}" destId="{B525B1BF-82DF-4463-A8D9-B394DCEF599F}" srcOrd="0" destOrd="0" presId="urn:microsoft.com/office/officeart/2005/8/layout/list1"/>
    <dgm:cxn modelId="{3F1AFB7D-8729-48FC-8C35-E382CD05D405}" srcId="{466E32D6-09BD-4455-B6DE-8E2C0C7AC65A}" destId="{B0653C71-D801-4E77-BBC9-8C5CBF44EB8F}" srcOrd="0" destOrd="0" parTransId="{67CD84C1-93BE-4AA8-A870-58302F6E85B5}" sibTransId="{179532BF-9425-4B0E-BCCB-C3A9C7050508}"/>
    <dgm:cxn modelId="{85018688-3A8B-4F50-91B2-7DBA9348EA2B}" type="presOf" srcId="{466E32D6-09BD-4455-B6DE-8E2C0C7AC65A}" destId="{00392ED5-27FF-4C59-A9E9-A3546F528316}" srcOrd="0" destOrd="0" presId="urn:microsoft.com/office/officeart/2005/8/layout/list1"/>
    <dgm:cxn modelId="{5A2EE0E5-5CC9-402D-A4DA-4521AC8442A7}" srcId="{466E32D6-09BD-4455-B6DE-8E2C0C7AC65A}" destId="{52852277-EC6D-4FDB-941F-0A54248137B2}" srcOrd="1" destOrd="0" parTransId="{127FB453-69CB-4951-93C2-A830411AAA7A}" sibTransId="{43CA603E-2A3E-4595-AFBD-65F55628B889}"/>
    <dgm:cxn modelId="{B57B5987-6421-46E2-B936-0B32FB670EFF}" srcId="{466E32D6-09BD-4455-B6DE-8E2C0C7AC65A}" destId="{5CB10603-EA97-4B30-B4B6-2BC942FB5BA0}" srcOrd="2" destOrd="0" parTransId="{A6340AC0-33C6-486D-BE60-7019B1099168}" sibTransId="{8759B90B-E75F-4493-A310-9412AE8DB2F4}"/>
    <dgm:cxn modelId="{EB2570DC-7E5B-4893-A5CF-79D31C85E80D}" srcId="{5CB10603-EA97-4B30-B4B6-2BC942FB5BA0}" destId="{6DE5BCC5-5C09-49BA-85C1-778D9A19681D}" srcOrd="0" destOrd="0" parTransId="{7FE96FA6-265A-42E9-AA4E-A38A14714DC0}" sibTransId="{BB31497C-1291-42CD-84D8-1E9477A045AD}"/>
    <dgm:cxn modelId="{65093C6F-C8DB-46D9-98D1-1AE917867837}" type="presOf" srcId="{6DE5BCC5-5C09-49BA-85C1-778D9A19681D}" destId="{CDD2AAA3-202A-4FD5-B485-7CA85AAAA13E}" srcOrd="0" destOrd="0" presId="urn:microsoft.com/office/officeart/2005/8/layout/list1"/>
    <dgm:cxn modelId="{D112DFA1-DC89-46C3-8CB1-882BAF23149E}" srcId="{B0653C71-D801-4E77-BBC9-8C5CBF44EB8F}" destId="{C88253D1-7108-4091-9FC8-06D5338C475C}" srcOrd="0" destOrd="0" parTransId="{BFED3CBC-161E-4DB0-82F4-8F3B1CBFF597}" sibTransId="{F3DD31F2-2D1F-4E63-914A-50926F9BEC16}"/>
    <dgm:cxn modelId="{05CF2366-55A1-4F76-849D-0A53400B0983}" type="presOf" srcId="{52852277-EC6D-4FDB-941F-0A54248137B2}" destId="{FF189889-C74B-4A94-8659-85A668457B2E}" srcOrd="0" destOrd="0" presId="urn:microsoft.com/office/officeart/2005/8/layout/list1"/>
    <dgm:cxn modelId="{2616F522-6D29-4350-B522-0F8C0FFC92D2}" type="presParOf" srcId="{00392ED5-27FF-4C59-A9E9-A3546F528316}" destId="{4485B9B5-0715-4075-A69C-82D75C55653A}" srcOrd="0" destOrd="0" presId="urn:microsoft.com/office/officeart/2005/8/layout/list1"/>
    <dgm:cxn modelId="{AC2610CB-233A-419B-9A26-57AFB0C0F66E}" type="presParOf" srcId="{4485B9B5-0715-4075-A69C-82D75C55653A}" destId="{6DF26A2B-07C4-4DF3-A2C1-CBA247F6E80C}" srcOrd="0" destOrd="0" presId="urn:microsoft.com/office/officeart/2005/8/layout/list1"/>
    <dgm:cxn modelId="{7FBD34D4-4F56-490B-9028-E00A3A1AA298}" type="presParOf" srcId="{4485B9B5-0715-4075-A69C-82D75C55653A}" destId="{8BCF561B-22D4-4B25-9126-B37016B0D55F}" srcOrd="1" destOrd="0" presId="urn:microsoft.com/office/officeart/2005/8/layout/list1"/>
    <dgm:cxn modelId="{1AAC5891-33B7-457D-9093-2C27B1257839}" type="presParOf" srcId="{00392ED5-27FF-4C59-A9E9-A3546F528316}" destId="{07CBFAD0-B727-4DF7-B875-C7AFFED108CA}" srcOrd="1" destOrd="0" presId="urn:microsoft.com/office/officeart/2005/8/layout/list1"/>
    <dgm:cxn modelId="{25F6595A-F77A-4607-8432-AAA6CCB28B89}" type="presParOf" srcId="{00392ED5-27FF-4C59-A9E9-A3546F528316}" destId="{DEA2DD5A-1AC2-4050-A790-9BCF72079A79}" srcOrd="2" destOrd="0" presId="urn:microsoft.com/office/officeart/2005/8/layout/list1"/>
    <dgm:cxn modelId="{30E5279A-A018-42E7-B6FE-3749D26C5788}" type="presParOf" srcId="{00392ED5-27FF-4C59-A9E9-A3546F528316}" destId="{99F3DE1E-C90C-4CC3-8E07-DBDC379CCA9D}" srcOrd="3" destOrd="0" presId="urn:microsoft.com/office/officeart/2005/8/layout/list1"/>
    <dgm:cxn modelId="{B8109AD2-33A7-4CA2-87E4-5A637E033AB5}" type="presParOf" srcId="{00392ED5-27FF-4C59-A9E9-A3546F528316}" destId="{364B7976-F727-411D-9B02-BCAD537C1C46}" srcOrd="4" destOrd="0" presId="urn:microsoft.com/office/officeart/2005/8/layout/list1"/>
    <dgm:cxn modelId="{4DEDA06F-A1F8-48A6-828D-8B0024178096}" type="presParOf" srcId="{364B7976-F727-411D-9B02-BCAD537C1C46}" destId="{FF189889-C74B-4A94-8659-85A668457B2E}" srcOrd="0" destOrd="0" presId="urn:microsoft.com/office/officeart/2005/8/layout/list1"/>
    <dgm:cxn modelId="{112C83EB-49B8-42EC-9380-CFEAF11D1FBB}" type="presParOf" srcId="{364B7976-F727-411D-9B02-BCAD537C1C46}" destId="{ACADC115-0C59-4EF0-9BAD-24D63B98AA49}" srcOrd="1" destOrd="0" presId="urn:microsoft.com/office/officeart/2005/8/layout/list1"/>
    <dgm:cxn modelId="{C4E96F82-B5EE-4A6C-A1E1-744E42FA3B8E}" type="presParOf" srcId="{00392ED5-27FF-4C59-A9E9-A3546F528316}" destId="{F30BC131-F6B1-4488-8685-87C170279D2C}" srcOrd="5" destOrd="0" presId="urn:microsoft.com/office/officeart/2005/8/layout/list1"/>
    <dgm:cxn modelId="{CF795991-06CD-42D8-9CAE-BFB3FA2DEE51}" type="presParOf" srcId="{00392ED5-27FF-4C59-A9E9-A3546F528316}" destId="{B525B1BF-82DF-4463-A8D9-B394DCEF599F}" srcOrd="6" destOrd="0" presId="urn:microsoft.com/office/officeart/2005/8/layout/list1"/>
    <dgm:cxn modelId="{586B1FD0-16F5-49C8-BD98-1AB8EEE20E11}" type="presParOf" srcId="{00392ED5-27FF-4C59-A9E9-A3546F528316}" destId="{F04E2795-364F-4036-92D7-D8F59C42EFF7}" srcOrd="7" destOrd="0" presId="urn:microsoft.com/office/officeart/2005/8/layout/list1"/>
    <dgm:cxn modelId="{9B7E15D2-1444-428D-9AF5-D401C7E622EA}" type="presParOf" srcId="{00392ED5-27FF-4C59-A9E9-A3546F528316}" destId="{07B675CF-984D-4600-AD40-DD3BB41C9F8B}" srcOrd="8" destOrd="0" presId="urn:microsoft.com/office/officeart/2005/8/layout/list1"/>
    <dgm:cxn modelId="{8289F48F-6CF3-4E69-80B8-2841F2F8817B}" type="presParOf" srcId="{07B675CF-984D-4600-AD40-DD3BB41C9F8B}" destId="{156C073F-7E4D-4B72-A2BC-3FA12F2D3C3D}" srcOrd="0" destOrd="0" presId="urn:microsoft.com/office/officeart/2005/8/layout/list1"/>
    <dgm:cxn modelId="{2065249E-E8FF-4B67-B5E7-A9A6956B3A93}" type="presParOf" srcId="{07B675CF-984D-4600-AD40-DD3BB41C9F8B}" destId="{41731E33-4EF8-4F5D-B9AF-6BCC988D15F9}" srcOrd="1" destOrd="0" presId="urn:microsoft.com/office/officeart/2005/8/layout/list1"/>
    <dgm:cxn modelId="{D6233E83-D63B-484C-9316-3C54FB3DE999}" type="presParOf" srcId="{00392ED5-27FF-4C59-A9E9-A3546F528316}" destId="{FB37B6B7-9C66-4B8E-BD81-DA7BDB807BE6}" srcOrd="9" destOrd="0" presId="urn:microsoft.com/office/officeart/2005/8/layout/list1"/>
    <dgm:cxn modelId="{16DD39C2-E1A5-46F1-BA54-C857A464C11F}" type="presParOf" srcId="{00392ED5-27FF-4C59-A9E9-A3546F528316}" destId="{CDD2AAA3-202A-4FD5-B485-7CA85AAAA13E}"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B6E029-AE51-4E6D-8030-9F566AC2A4F0}" type="doc">
      <dgm:prSet loTypeId="urn:microsoft.com/office/officeart/2005/8/layout/orgChart1" loCatId="hierarchy" qsTypeId="urn:microsoft.com/office/officeart/2005/8/quickstyle/simple1" qsCatId="simple" csTypeId="urn:microsoft.com/office/officeart/2005/8/colors/accent1_2" csCatId="accent1" phldr="1"/>
      <dgm:spPr/>
    </dgm:pt>
    <dgm:pt modelId="{51B1FF33-E878-414D-A6EA-DF60ECBD0267}">
      <dgm:prSet custT="1"/>
      <dgm:spPr>
        <a:solidFill>
          <a:schemeClr val="accent1">
            <a:lumMod val="20000"/>
            <a:lumOff val="80000"/>
          </a:schemeClr>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اگر با وجود حجم کافی شیر، شیرخوار وزن گیری مناسبی ندارد باید سعی شود انرژی دریافتی را افزایش داد:</a:t>
          </a:r>
          <a:r>
            <a:rPr lang="fa-IR"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
          </a:r>
          <a:br>
            <a:rPr lang="fa-IR" sz="1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br>
          <a:endParaRPr kumimoji="0" lang="en-US" sz="1800" b="0" i="0" u="none" strike="noStrike" cap="none" normalizeH="0" baseline="0" dirty="0" smtClean="0">
            <a:ln>
              <a:noFill/>
            </a:ln>
            <a:solidFill>
              <a:schemeClr val="tx1"/>
            </a:solidFill>
            <a:effectLst/>
            <a:latin typeface="Arial" charset="0"/>
            <a:cs typeface="Arial" charset="0"/>
          </a:endParaRPr>
        </a:p>
      </dgm:t>
    </dgm:pt>
    <dgm:pt modelId="{E9DFFCAE-74B7-4C6E-879F-322AFD9C462C}" type="parTrans" cxnId="{8780E826-329C-4463-87CD-A7E1ACDFDE7F}">
      <dgm:prSet/>
      <dgm:spPr/>
      <dgm:t>
        <a:bodyPr/>
        <a:lstStyle/>
        <a:p>
          <a:endParaRPr lang="en-US"/>
        </a:p>
      </dgm:t>
    </dgm:pt>
    <dgm:pt modelId="{6913767E-0F5D-4644-A313-B2EB63B49B4E}" type="sibTrans" cxnId="{8780E826-329C-4463-87CD-A7E1ACDFDE7F}">
      <dgm:prSet/>
      <dgm:spPr/>
      <dgm:t>
        <a:bodyPr/>
        <a:lstStyle/>
        <a:p>
          <a:endParaRPr lang="en-US"/>
        </a:p>
      </dgm:t>
    </dgm:pt>
    <dgm:pt modelId="{0407A73D-4E66-4F78-856F-7B3375A92BBE}">
      <dgm:prSet/>
      <dgm:spPr>
        <a:solidFill>
          <a:schemeClr val="tx2">
            <a:lumMod val="40000"/>
            <a:lumOff val="60000"/>
          </a:schemeClr>
        </a:solidFill>
        <a:ln w="28575">
          <a:solidFill>
            <a:srgbClr val="002060"/>
          </a:solidFill>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dirty="0" smtClean="0">
              <a:solidFill>
                <a:srgbClr val="002060"/>
              </a:solidFill>
              <a:cs typeface="B Zar" pitchFamily="2" charset="-78"/>
            </a:rPr>
            <a:t>استفاده از شیر پسین  </a:t>
          </a:r>
          <a:r>
            <a:rPr lang="en-US" dirty="0" smtClean="0">
              <a:solidFill>
                <a:srgbClr val="002060"/>
              </a:solidFill>
              <a:cs typeface="B Zar" pitchFamily="2" charset="-78"/>
            </a:rPr>
            <a:t>Hind milk</a:t>
          </a:r>
          <a:r>
            <a:rPr lang="fa-IR" dirty="0" smtClean="0">
              <a:solidFill>
                <a:srgbClr val="002060"/>
              </a:solidFill>
              <a:cs typeface="B Zar" pitchFamily="2" charset="-78"/>
            </a:rPr>
            <a:t> بجای شیر پیشین </a:t>
          </a:r>
          <a:r>
            <a:rPr lang="en-US" dirty="0" smtClean="0">
              <a:solidFill>
                <a:srgbClr val="002060"/>
              </a:solidFill>
              <a:cs typeface="B Zar" pitchFamily="2" charset="-78"/>
            </a:rPr>
            <a:t>Fore milk </a:t>
          </a:r>
          <a:r>
            <a:rPr lang="fa-IR" dirty="0" smtClean="0">
              <a:solidFill>
                <a:srgbClr val="002060"/>
              </a:solidFill>
              <a:cs typeface="B Zar" pitchFamily="2" charset="-78"/>
            </a:rPr>
            <a:t>که 1/5 تا 3 برابر چربی دارد</a:t>
          </a:r>
          <a:endParaRPr kumimoji="0" lang="en-US" b="0" i="0" u="none" strike="noStrike" cap="none" normalizeH="0" baseline="0" dirty="0" smtClean="0">
            <a:ln>
              <a:noFill/>
            </a:ln>
            <a:solidFill>
              <a:schemeClr val="tx1"/>
            </a:solidFill>
            <a:effectLst/>
            <a:latin typeface="Arial" charset="0"/>
            <a:cs typeface="Arial" charset="0"/>
          </a:endParaRPr>
        </a:p>
      </dgm:t>
    </dgm:pt>
    <dgm:pt modelId="{42807F19-35D1-4480-91F6-04C6B25C075D}" type="parTrans" cxnId="{DBC0377E-1940-431C-9239-9C1A06155158}">
      <dgm:prSet/>
      <dgm:spPr/>
      <dgm:t>
        <a:bodyPr/>
        <a:lstStyle/>
        <a:p>
          <a:endParaRPr lang="en-US"/>
        </a:p>
      </dgm:t>
    </dgm:pt>
    <dgm:pt modelId="{0D72ACB8-BEDB-4761-8675-07728724A33A}" type="sibTrans" cxnId="{DBC0377E-1940-431C-9239-9C1A06155158}">
      <dgm:prSet/>
      <dgm:spPr/>
      <dgm:t>
        <a:bodyPr/>
        <a:lstStyle/>
        <a:p>
          <a:endParaRPr lang="en-US"/>
        </a:p>
      </dgm:t>
    </dgm:pt>
    <dgm:pt modelId="{6BDE5ADE-F8B7-4D84-9573-37F43D5592F4}">
      <dgm:prSet/>
      <dgm:spPr>
        <a:solidFill>
          <a:schemeClr val="tx2">
            <a:lumMod val="40000"/>
            <a:lumOff val="60000"/>
          </a:schemeClr>
        </a:solidFill>
        <a:ln w="28575">
          <a:solidFill>
            <a:srgbClr val="002060"/>
          </a:solidFill>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dirty="0" smtClean="0">
              <a:solidFill>
                <a:srgbClr val="002060"/>
              </a:solidFill>
              <a:cs typeface="B Zar" pitchFamily="2" charset="-78"/>
            </a:rPr>
            <a:t>افزودن روغن تری گلیسیرید با زنجیره متوسط(</a:t>
          </a:r>
          <a:r>
            <a:rPr lang="en-US" dirty="0" smtClean="0">
              <a:solidFill>
                <a:srgbClr val="002060"/>
              </a:solidFill>
              <a:cs typeface="B Zar" pitchFamily="2" charset="-78"/>
            </a:rPr>
            <a:t>MCT</a:t>
          </a:r>
          <a:r>
            <a:rPr lang="fa-IR" dirty="0" smtClean="0">
              <a:solidFill>
                <a:srgbClr val="002060"/>
              </a:solidFill>
              <a:cs typeface="B Zar" pitchFamily="2" charset="-78"/>
            </a:rPr>
            <a:t>) به میزان 0/5 تا 1 میلی لیتر به هر وعده شیر</a:t>
          </a:r>
          <a:endParaRPr kumimoji="0" lang="en-US" b="0" i="0" u="none" strike="noStrike" cap="none" normalizeH="0" baseline="0" dirty="0" smtClean="0">
            <a:ln>
              <a:noFill/>
            </a:ln>
            <a:solidFill>
              <a:schemeClr val="tx1"/>
            </a:solidFill>
            <a:effectLst/>
            <a:latin typeface="Arial" charset="0"/>
            <a:cs typeface="Arial" charset="0"/>
          </a:endParaRPr>
        </a:p>
      </dgm:t>
    </dgm:pt>
    <dgm:pt modelId="{2F5CC83E-649A-4668-875D-19600AC2AC3B}" type="parTrans" cxnId="{492963FC-E3ED-4F98-A50A-95CE15A280FA}">
      <dgm:prSet/>
      <dgm:spPr/>
      <dgm:t>
        <a:bodyPr/>
        <a:lstStyle/>
        <a:p>
          <a:endParaRPr lang="en-US"/>
        </a:p>
      </dgm:t>
    </dgm:pt>
    <dgm:pt modelId="{80F73838-A87D-4219-AC04-D156B6C37B69}" type="sibTrans" cxnId="{492963FC-E3ED-4F98-A50A-95CE15A280FA}">
      <dgm:prSet/>
      <dgm:spPr/>
      <dgm:t>
        <a:bodyPr/>
        <a:lstStyle/>
        <a:p>
          <a:endParaRPr lang="en-US"/>
        </a:p>
      </dgm:t>
    </dgm:pt>
    <dgm:pt modelId="{D9255D2D-C32C-4AF9-83C6-0789AAD5589B}">
      <dgm:prSet/>
      <dgm:spPr>
        <a:solidFill>
          <a:schemeClr val="tx2">
            <a:lumMod val="40000"/>
            <a:lumOff val="60000"/>
          </a:schemeClr>
        </a:solidFill>
        <a:ln w="28575">
          <a:solidFill>
            <a:srgbClr val="002060"/>
          </a:solidFill>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dirty="0" smtClean="0">
              <a:solidFill>
                <a:srgbClr val="002060"/>
              </a:solidFill>
              <a:cs typeface="B Zar" pitchFamily="2" charset="-78"/>
            </a:rPr>
            <a:t>برای افزایش انرژی نباید شیر های مصنوعی با بیش از 24 کیلوکالری انرژی در هر 30 میلی لیتر بکار برد</a:t>
          </a:r>
          <a:endParaRPr kumimoji="0" lang="en-US" b="0" i="0" u="none" strike="noStrike" cap="none" normalizeH="0" baseline="0" dirty="0" smtClean="0">
            <a:ln>
              <a:noFill/>
            </a:ln>
            <a:solidFill>
              <a:schemeClr val="tx1"/>
            </a:solidFill>
            <a:effectLst/>
            <a:latin typeface="Arial" charset="0"/>
            <a:cs typeface="Arial" charset="0"/>
          </a:endParaRPr>
        </a:p>
      </dgm:t>
    </dgm:pt>
    <dgm:pt modelId="{D7E559E6-B655-4499-919C-7453F9633212}" type="parTrans" cxnId="{673F46E3-7F20-4E73-B4F5-EFA381D6387B}">
      <dgm:prSet/>
      <dgm:spPr/>
      <dgm:t>
        <a:bodyPr/>
        <a:lstStyle/>
        <a:p>
          <a:endParaRPr lang="en-US"/>
        </a:p>
      </dgm:t>
    </dgm:pt>
    <dgm:pt modelId="{EFB5E984-0F2D-4887-8CEE-62ADE4158251}" type="sibTrans" cxnId="{673F46E3-7F20-4E73-B4F5-EFA381D6387B}">
      <dgm:prSet/>
      <dgm:spPr/>
      <dgm:t>
        <a:bodyPr/>
        <a:lstStyle/>
        <a:p>
          <a:endParaRPr lang="en-US"/>
        </a:p>
      </dgm:t>
    </dgm:pt>
    <dgm:pt modelId="{7D81ECD7-6441-43E8-A0B0-E4610D9A8C39}" type="pres">
      <dgm:prSet presAssocID="{22B6E029-AE51-4E6D-8030-9F566AC2A4F0}" presName="hierChild1" presStyleCnt="0">
        <dgm:presLayoutVars>
          <dgm:orgChart val="1"/>
          <dgm:chPref val="1"/>
          <dgm:dir/>
          <dgm:animOne val="branch"/>
          <dgm:animLvl val="lvl"/>
          <dgm:resizeHandles/>
        </dgm:presLayoutVars>
      </dgm:prSet>
      <dgm:spPr/>
    </dgm:pt>
    <dgm:pt modelId="{F0AD1683-C964-42D2-8A3B-3018AB7F1243}" type="pres">
      <dgm:prSet presAssocID="{51B1FF33-E878-414D-A6EA-DF60ECBD0267}" presName="hierRoot1" presStyleCnt="0">
        <dgm:presLayoutVars>
          <dgm:hierBranch val="l"/>
        </dgm:presLayoutVars>
      </dgm:prSet>
      <dgm:spPr/>
    </dgm:pt>
    <dgm:pt modelId="{308F5B25-72DF-4F27-892D-ADF14AE5EB14}" type="pres">
      <dgm:prSet presAssocID="{51B1FF33-E878-414D-A6EA-DF60ECBD0267}" presName="rootComposite1" presStyleCnt="0"/>
      <dgm:spPr/>
    </dgm:pt>
    <dgm:pt modelId="{86B26A66-F656-4D5C-9FDC-1FA48BD7BC74}" type="pres">
      <dgm:prSet presAssocID="{51B1FF33-E878-414D-A6EA-DF60ECBD0267}" presName="rootText1" presStyleLbl="node0" presStyleIdx="0" presStyleCnt="1" custScaleX="335051" custLinFactNeighborX="40281" custLinFactNeighborY="-199">
        <dgm:presLayoutVars>
          <dgm:chPref val="3"/>
        </dgm:presLayoutVars>
      </dgm:prSet>
      <dgm:spPr/>
      <dgm:t>
        <a:bodyPr/>
        <a:lstStyle/>
        <a:p>
          <a:endParaRPr lang="en-US"/>
        </a:p>
      </dgm:t>
    </dgm:pt>
    <dgm:pt modelId="{FAC0D29D-636E-4BAC-84D1-2E251DE3AA34}" type="pres">
      <dgm:prSet presAssocID="{51B1FF33-E878-414D-A6EA-DF60ECBD0267}" presName="rootConnector1" presStyleLbl="node1" presStyleIdx="0" presStyleCnt="0"/>
      <dgm:spPr/>
      <dgm:t>
        <a:bodyPr/>
        <a:lstStyle/>
        <a:p>
          <a:endParaRPr lang="en-US"/>
        </a:p>
      </dgm:t>
    </dgm:pt>
    <dgm:pt modelId="{F1D41FC9-0B72-42B1-9500-51C5071C7959}" type="pres">
      <dgm:prSet presAssocID="{51B1FF33-E878-414D-A6EA-DF60ECBD0267}" presName="hierChild2" presStyleCnt="0"/>
      <dgm:spPr/>
    </dgm:pt>
    <dgm:pt modelId="{AAC5C79B-39D6-4314-8A02-9619E12ABD88}" type="pres">
      <dgm:prSet presAssocID="{42807F19-35D1-4480-91F6-04C6B25C075D}" presName="Name50" presStyleLbl="parChTrans1D2" presStyleIdx="0" presStyleCnt="3"/>
      <dgm:spPr/>
      <dgm:t>
        <a:bodyPr/>
        <a:lstStyle/>
        <a:p>
          <a:endParaRPr lang="en-US"/>
        </a:p>
      </dgm:t>
    </dgm:pt>
    <dgm:pt modelId="{CC677378-8C9C-4F03-9A7D-FB00739AB0FB}" type="pres">
      <dgm:prSet presAssocID="{0407A73D-4E66-4F78-856F-7B3375A92BBE}" presName="hierRoot2" presStyleCnt="0">
        <dgm:presLayoutVars>
          <dgm:hierBranch/>
        </dgm:presLayoutVars>
      </dgm:prSet>
      <dgm:spPr/>
    </dgm:pt>
    <dgm:pt modelId="{0C0AAD99-29DF-4556-983D-AB750F8F08EF}" type="pres">
      <dgm:prSet presAssocID="{0407A73D-4E66-4F78-856F-7B3375A92BBE}" presName="rootComposite" presStyleCnt="0"/>
      <dgm:spPr/>
    </dgm:pt>
    <dgm:pt modelId="{C88F31DD-A8D4-4A51-897F-996741B8A8A5}" type="pres">
      <dgm:prSet presAssocID="{0407A73D-4E66-4F78-856F-7B3375A92BBE}" presName="rootText" presStyleLbl="node2" presStyleIdx="0" presStyleCnt="3" custScaleX="226980" custLinFactNeighborX="-20667">
        <dgm:presLayoutVars>
          <dgm:chPref val="3"/>
        </dgm:presLayoutVars>
      </dgm:prSet>
      <dgm:spPr/>
      <dgm:t>
        <a:bodyPr/>
        <a:lstStyle/>
        <a:p>
          <a:endParaRPr lang="en-US"/>
        </a:p>
      </dgm:t>
    </dgm:pt>
    <dgm:pt modelId="{1860416C-B740-4079-9ECB-CA8BC78039D0}" type="pres">
      <dgm:prSet presAssocID="{0407A73D-4E66-4F78-856F-7B3375A92BBE}" presName="rootConnector" presStyleLbl="node2" presStyleIdx="0" presStyleCnt="3"/>
      <dgm:spPr/>
      <dgm:t>
        <a:bodyPr/>
        <a:lstStyle/>
        <a:p>
          <a:endParaRPr lang="en-US"/>
        </a:p>
      </dgm:t>
    </dgm:pt>
    <dgm:pt modelId="{B1CF18E6-3B47-437F-A48C-8B422A6E9580}" type="pres">
      <dgm:prSet presAssocID="{0407A73D-4E66-4F78-856F-7B3375A92BBE}" presName="hierChild4" presStyleCnt="0"/>
      <dgm:spPr/>
    </dgm:pt>
    <dgm:pt modelId="{08D47916-EEF2-44CE-B97A-D136687A0254}" type="pres">
      <dgm:prSet presAssocID="{0407A73D-4E66-4F78-856F-7B3375A92BBE}" presName="hierChild5" presStyleCnt="0"/>
      <dgm:spPr/>
    </dgm:pt>
    <dgm:pt modelId="{36411F8C-D16C-4DAE-B308-7A7646BB4568}" type="pres">
      <dgm:prSet presAssocID="{2F5CC83E-649A-4668-875D-19600AC2AC3B}" presName="Name50" presStyleLbl="parChTrans1D2" presStyleIdx="1" presStyleCnt="3"/>
      <dgm:spPr/>
      <dgm:t>
        <a:bodyPr/>
        <a:lstStyle/>
        <a:p>
          <a:endParaRPr lang="en-US"/>
        </a:p>
      </dgm:t>
    </dgm:pt>
    <dgm:pt modelId="{62AC6B94-C665-4BFE-A86B-E84574A2080D}" type="pres">
      <dgm:prSet presAssocID="{6BDE5ADE-F8B7-4D84-9573-37F43D5592F4}" presName="hierRoot2" presStyleCnt="0">
        <dgm:presLayoutVars>
          <dgm:hierBranch/>
        </dgm:presLayoutVars>
      </dgm:prSet>
      <dgm:spPr/>
    </dgm:pt>
    <dgm:pt modelId="{5CB7CE9E-514D-4BA8-A18E-0DE6B83DCDCB}" type="pres">
      <dgm:prSet presAssocID="{6BDE5ADE-F8B7-4D84-9573-37F43D5592F4}" presName="rootComposite" presStyleCnt="0"/>
      <dgm:spPr/>
    </dgm:pt>
    <dgm:pt modelId="{CFB91BAD-F84F-4F25-99CB-4C7CD08B6B98}" type="pres">
      <dgm:prSet presAssocID="{6BDE5ADE-F8B7-4D84-9573-37F43D5592F4}" presName="rootText" presStyleLbl="node2" presStyleIdx="1" presStyleCnt="3" custScaleX="226981" custLinFactNeighborX="-20666">
        <dgm:presLayoutVars>
          <dgm:chPref val="3"/>
        </dgm:presLayoutVars>
      </dgm:prSet>
      <dgm:spPr/>
      <dgm:t>
        <a:bodyPr/>
        <a:lstStyle/>
        <a:p>
          <a:endParaRPr lang="en-US"/>
        </a:p>
      </dgm:t>
    </dgm:pt>
    <dgm:pt modelId="{3B24A1E3-FF18-473C-B7A0-2858A980C63D}" type="pres">
      <dgm:prSet presAssocID="{6BDE5ADE-F8B7-4D84-9573-37F43D5592F4}" presName="rootConnector" presStyleLbl="node2" presStyleIdx="1" presStyleCnt="3"/>
      <dgm:spPr/>
      <dgm:t>
        <a:bodyPr/>
        <a:lstStyle/>
        <a:p>
          <a:endParaRPr lang="en-US"/>
        </a:p>
      </dgm:t>
    </dgm:pt>
    <dgm:pt modelId="{B058C903-9331-43F6-B014-CEE460F78F8B}" type="pres">
      <dgm:prSet presAssocID="{6BDE5ADE-F8B7-4D84-9573-37F43D5592F4}" presName="hierChild4" presStyleCnt="0"/>
      <dgm:spPr/>
    </dgm:pt>
    <dgm:pt modelId="{A648DC54-6D3D-489B-AD7D-7E4AACEF5699}" type="pres">
      <dgm:prSet presAssocID="{6BDE5ADE-F8B7-4D84-9573-37F43D5592F4}" presName="hierChild5" presStyleCnt="0"/>
      <dgm:spPr/>
    </dgm:pt>
    <dgm:pt modelId="{0B9F1A6E-5FE3-4A4C-B972-E5E42D0BC675}" type="pres">
      <dgm:prSet presAssocID="{D7E559E6-B655-4499-919C-7453F9633212}" presName="Name50" presStyleLbl="parChTrans1D2" presStyleIdx="2" presStyleCnt="3"/>
      <dgm:spPr/>
      <dgm:t>
        <a:bodyPr/>
        <a:lstStyle/>
        <a:p>
          <a:endParaRPr lang="en-US"/>
        </a:p>
      </dgm:t>
    </dgm:pt>
    <dgm:pt modelId="{49362A82-3B0D-4CC8-B6B8-2EC6684D34CC}" type="pres">
      <dgm:prSet presAssocID="{D9255D2D-C32C-4AF9-83C6-0789AAD5589B}" presName="hierRoot2" presStyleCnt="0">
        <dgm:presLayoutVars>
          <dgm:hierBranch/>
        </dgm:presLayoutVars>
      </dgm:prSet>
      <dgm:spPr/>
    </dgm:pt>
    <dgm:pt modelId="{529FA938-184D-47EC-852F-6D835BD4FCD3}" type="pres">
      <dgm:prSet presAssocID="{D9255D2D-C32C-4AF9-83C6-0789AAD5589B}" presName="rootComposite" presStyleCnt="0"/>
      <dgm:spPr/>
    </dgm:pt>
    <dgm:pt modelId="{A7C3EC54-541A-44BE-B42E-C0FA6C4D9500}" type="pres">
      <dgm:prSet presAssocID="{D9255D2D-C32C-4AF9-83C6-0789AAD5589B}" presName="rootText" presStyleLbl="node2" presStyleIdx="2" presStyleCnt="3" custScaleX="226980" custLinFactNeighborX="-20667">
        <dgm:presLayoutVars>
          <dgm:chPref val="3"/>
        </dgm:presLayoutVars>
      </dgm:prSet>
      <dgm:spPr/>
      <dgm:t>
        <a:bodyPr/>
        <a:lstStyle/>
        <a:p>
          <a:endParaRPr lang="en-US"/>
        </a:p>
      </dgm:t>
    </dgm:pt>
    <dgm:pt modelId="{6DF990E4-D42E-402E-A610-4BCB050009AE}" type="pres">
      <dgm:prSet presAssocID="{D9255D2D-C32C-4AF9-83C6-0789AAD5589B}" presName="rootConnector" presStyleLbl="node2" presStyleIdx="2" presStyleCnt="3"/>
      <dgm:spPr/>
      <dgm:t>
        <a:bodyPr/>
        <a:lstStyle/>
        <a:p>
          <a:endParaRPr lang="en-US"/>
        </a:p>
      </dgm:t>
    </dgm:pt>
    <dgm:pt modelId="{1815F90A-E53E-4BA7-B046-09C261801130}" type="pres">
      <dgm:prSet presAssocID="{D9255D2D-C32C-4AF9-83C6-0789AAD5589B}" presName="hierChild4" presStyleCnt="0"/>
      <dgm:spPr/>
    </dgm:pt>
    <dgm:pt modelId="{6C1EE87B-18E2-404A-8FCF-867426A2C907}" type="pres">
      <dgm:prSet presAssocID="{D9255D2D-C32C-4AF9-83C6-0789AAD5589B}" presName="hierChild5" presStyleCnt="0"/>
      <dgm:spPr/>
    </dgm:pt>
    <dgm:pt modelId="{10479EDE-92C5-43EF-AF3C-97636742697D}" type="pres">
      <dgm:prSet presAssocID="{51B1FF33-E878-414D-A6EA-DF60ECBD0267}" presName="hierChild3" presStyleCnt="0"/>
      <dgm:spPr/>
    </dgm:pt>
  </dgm:ptLst>
  <dgm:cxnLst>
    <dgm:cxn modelId="{B121CA08-38CA-441E-9AF2-AF423CDF9417}" type="presOf" srcId="{22B6E029-AE51-4E6D-8030-9F566AC2A4F0}" destId="{7D81ECD7-6441-43E8-A0B0-E4610D9A8C39}" srcOrd="0" destOrd="0" presId="urn:microsoft.com/office/officeart/2005/8/layout/orgChart1"/>
    <dgm:cxn modelId="{795EEBD8-04CE-401E-95E6-B26999080B16}" type="presOf" srcId="{2F5CC83E-649A-4668-875D-19600AC2AC3B}" destId="{36411F8C-D16C-4DAE-B308-7A7646BB4568}" srcOrd="0" destOrd="0" presId="urn:microsoft.com/office/officeart/2005/8/layout/orgChart1"/>
    <dgm:cxn modelId="{E6702CB6-61B2-4673-8CC3-8FBD0D6FA272}" type="presOf" srcId="{0407A73D-4E66-4F78-856F-7B3375A92BBE}" destId="{1860416C-B740-4079-9ECB-CA8BC78039D0}" srcOrd="1" destOrd="0" presId="urn:microsoft.com/office/officeart/2005/8/layout/orgChart1"/>
    <dgm:cxn modelId="{58CAFBF0-01CE-4305-B461-AB3FE1BD65E7}" type="presOf" srcId="{51B1FF33-E878-414D-A6EA-DF60ECBD0267}" destId="{86B26A66-F656-4D5C-9FDC-1FA48BD7BC74}" srcOrd="0" destOrd="0" presId="urn:microsoft.com/office/officeart/2005/8/layout/orgChart1"/>
    <dgm:cxn modelId="{84AA59B1-D89F-410F-8266-DB8DE348434F}" type="presOf" srcId="{51B1FF33-E878-414D-A6EA-DF60ECBD0267}" destId="{FAC0D29D-636E-4BAC-84D1-2E251DE3AA34}" srcOrd="1" destOrd="0" presId="urn:microsoft.com/office/officeart/2005/8/layout/orgChart1"/>
    <dgm:cxn modelId="{B322F730-57B6-495C-A9CA-8E86E581F4DC}" type="presOf" srcId="{6BDE5ADE-F8B7-4D84-9573-37F43D5592F4}" destId="{CFB91BAD-F84F-4F25-99CB-4C7CD08B6B98}" srcOrd="0" destOrd="0" presId="urn:microsoft.com/office/officeart/2005/8/layout/orgChart1"/>
    <dgm:cxn modelId="{DBC0377E-1940-431C-9239-9C1A06155158}" srcId="{51B1FF33-E878-414D-A6EA-DF60ECBD0267}" destId="{0407A73D-4E66-4F78-856F-7B3375A92BBE}" srcOrd="0" destOrd="0" parTransId="{42807F19-35D1-4480-91F6-04C6B25C075D}" sibTransId="{0D72ACB8-BEDB-4761-8675-07728724A33A}"/>
    <dgm:cxn modelId="{8780E826-329C-4463-87CD-A7E1ACDFDE7F}" srcId="{22B6E029-AE51-4E6D-8030-9F566AC2A4F0}" destId="{51B1FF33-E878-414D-A6EA-DF60ECBD0267}" srcOrd="0" destOrd="0" parTransId="{E9DFFCAE-74B7-4C6E-879F-322AFD9C462C}" sibTransId="{6913767E-0F5D-4644-A313-B2EB63B49B4E}"/>
    <dgm:cxn modelId="{E32F6DE7-DA8D-4F62-B3FA-B5B5693F1150}" type="presOf" srcId="{0407A73D-4E66-4F78-856F-7B3375A92BBE}" destId="{C88F31DD-A8D4-4A51-897F-996741B8A8A5}" srcOrd="0" destOrd="0" presId="urn:microsoft.com/office/officeart/2005/8/layout/orgChart1"/>
    <dgm:cxn modelId="{673F46E3-7F20-4E73-B4F5-EFA381D6387B}" srcId="{51B1FF33-E878-414D-A6EA-DF60ECBD0267}" destId="{D9255D2D-C32C-4AF9-83C6-0789AAD5589B}" srcOrd="2" destOrd="0" parTransId="{D7E559E6-B655-4499-919C-7453F9633212}" sibTransId="{EFB5E984-0F2D-4887-8CEE-62ADE4158251}"/>
    <dgm:cxn modelId="{80BE7CF2-FEA5-4D47-9151-378F84CFA5D0}" type="presOf" srcId="{D9255D2D-C32C-4AF9-83C6-0789AAD5589B}" destId="{A7C3EC54-541A-44BE-B42E-C0FA6C4D9500}" srcOrd="0" destOrd="0" presId="urn:microsoft.com/office/officeart/2005/8/layout/orgChart1"/>
    <dgm:cxn modelId="{B96638F4-A90A-447D-95D8-7EE51CA42D1D}" type="presOf" srcId="{D7E559E6-B655-4499-919C-7453F9633212}" destId="{0B9F1A6E-5FE3-4A4C-B972-E5E42D0BC675}" srcOrd="0" destOrd="0" presId="urn:microsoft.com/office/officeart/2005/8/layout/orgChart1"/>
    <dgm:cxn modelId="{D0389B53-DC72-4ACE-A8CD-00EA9A9E4323}" type="presOf" srcId="{D9255D2D-C32C-4AF9-83C6-0789AAD5589B}" destId="{6DF990E4-D42E-402E-A610-4BCB050009AE}" srcOrd="1" destOrd="0" presId="urn:microsoft.com/office/officeart/2005/8/layout/orgChart1"/>
    <dgm:cxn modelId="{6BF56BD7-4412-4CD0-8F50-14651ED2399F}" type="presOf" srcId="{42807F19-35D1-4480-91F6-04C6B25C075D}" destId="{AAC5C79B-39D6-4314-8A02-9619E12ABD88}" srcOrd="0" destOrd="0" presId="urn:microsoft.com/office/officeart/2005/8/layout/orgChart1"/>
    <dgm:cxn modelId="{3C0670B1-6131-48DD-8DB2-FE336DF9D1A5}" type="presOf" srcId="{6BDE5ADE-F8B7-4D84-9573-37F43D5592F4}" destId="{3B24A1E3-FF18-473C-B7A0-2858A980C63D}" srcOrd="1" destOrd="0" presId="urn:microsoft.com/office/officeart/2005/8/layout/orgChart1"/>
    <dgm:cxn modelId="{492963FC-E3ED-4F98-A50A-95CE15A280FA}" srcId="{51B1FF33-E878-414D-A6EA-DF60ECBD0267}" destId="{6BDE5ADE-F8B7-4D84-9573-37F43D5592F4}" srcOrd="1" destOrd="0" parTransId="{2F5CC83E-649A-4668-875D-19600AC2AC3B}" sibTransId="{80F73838-A87D-4219-AC04-D156B6C37B69}"/>
    <dgm:cxn modelId="{A3004123-1051-4FD5-B9C8-93C7ADDCEDD2}" type="presParOf" srcId="{7D81ECD7-6441-43E8-A0B0-E4610D9A8C39}" destId="{F0AD1683-C964-42D2-8A3B-3018AB7F1243}" srcOrd="0" destOrd="0" presId="urn:microsoft.com/office/officeart/2005/8/layout/orgChart1"/>
    <dgm:cxn modelId="{B3200F79-D6A6-4275-8E07-B2DCDE4E9A2A}" type="presParOf" srcId="{F0AD1683-C964-42D2-8A3B-3018AB7F1243}" destId="{308F5B25-72DF-4F27-892D-ADF14AE5EB14}" srcOrd="0" destOrd="0" presId="urn:microsoft.com/office/officeart/2005/8/layout/orgChart1"/>
    <dgm:cxn modelId="{FB29361C-3A1C-4829-9257-4A204D6D8F9B}" type="presParOf" srcId="{308F5B25-72DF-4F27-892D-ADF14AE5EB14}" destId="{86B26A66-F656-4D5C-9FDC-1FA48BD7BC74}" srcOrd="0" destOrd="0" presId="urn:microsoft.com/office/officeart/2005/8/layout/orgChart1"/>
    <dgm:cxn modelId="{B192893D-96B2-4FF4-A4B4-C0255CB9A703}" type="presParOf" srcId="{308F5B25-72DF-4F27-892D-ADF14AE5EB14}" destId="{FAC0D29D-636E-4BAC-84D1-2E251DE3AA34}" srcOrd="1" destOrd="0" presId="urn:microsoft.com/office/officeart/2005/8/layout/orgChart1"/>
    <dgm:cxn modelId="{F018EF74-543A-4136-92CA-2943335C73A1}" type="presParOf" srcId="{F0AD1683-C964-42D2-8A3B-3018AB7F1243}" destId="{F1D41FC9-0B72-42B1-9500-51C5071C7959}" srcOrd="1" destOrd="0" presId="urn:microsoft.com/office/officeart/2005/8/layout/orgChart1"/>
    <dgm:cxn modelId="{397D45E6-BBE6-4843-B28B-CB2E2A5DB3F7}" type="presParOf" srcId="{F1D41FC9-0B72-42B1-9500-51C5071C7959}" destId="{AAC5C79B-39D6-4314-8A02-9619E12ABD88}" srcOrd="0" destOrd="0" presId="urn:microsoft.com/office/officeart/2005/8/layout/orgChart1"/>
    <dgm:cxn modelId="{6A95CB83-9FC1-468B-AE4C-76D7F896503D}" type="presParOf" srcId="{F1D41FC9-0B72-42B1-9500-51C5071C7959}" destId="{CC677378-8C9C-4F03-9A7D-FB00739AB0FB}" srcOrd="1" destOrd="0" presId="urn:microsoft.com/office/officeart/2005/8/layout/orgChart1"/>
    <dgm:cxn modelId="{197FDB23-CBF7-4F9F-9B24-B9524528234D}" type="presParOf" srcId="{CC677378-8C9C-4F03-9A7D-FB00739AB0FB}" destId="{0C0AAD99-29DF-4556-983D-AB750F8F08EF}" srcOrd="0" destOrd="0" presId="urn:microsoft.com/office/officeart/2005/8/layout/orgChart1"/>
    <dgm:cxn modelId="{FDF754CF-0041-45BF-BD4E-A938F11C8363}" type="presParOf" srcId="{0C0AAD99-29DF-4556-983D-AB750F8F08EF}" destId="{C88F31DD-A8D4-4A51-897F-996741B8A8A5}" srcOrd="0" destOrd="0" presId="urn:microsoft.com/office/officeart/2005/8/layout/orgChart1"/>
    <dgm:cxn modelId="{812097FB-5C22-4819-BDE2-58A0361DD8C6}" type="presParOf" srcId="{0C0AAD99-29DF-4556-983D-AB750F8F08EF}" destId="{1860416C-B740-4079-9ECB-CA8BC78039D0}" srcOrd="1" destOrd="0" presId="urn:microsoft.com/office/officeart/2005/8/layout/orgChart1"/>
    <dgm:cxn modelId="{CC2295E1-9823-453A-8E85-A526332A6F1E}" type="presParOf" srcId="{CC677378-8C9C-4F03-9A7D-FB00739AB0FB}" destId="{B1CF18E6-3B47-437F-A48C-8B422A6E9580}" srcOrd="1" destOrd="0" presId="urn:microsoft.com/office/officeart/2005/8/layout/orgChart1"/>
    <dgm:cxn modelId="{68862588-9A8A-4F6F-AE39-DBDE9FB7C2FC}" type="presParOf" srcId="{CC677378-8C9C-4F03-9A7D-FB00739AB0FB}" destId="{08D47916-EEF2-44CE-B97A-D136687A0254}" srcOrd="2" destOrd="0" presId="urn:microsoft.com/office/officeart/2005/8/layout/orgChart1"/>
    <dgm:cxn modelId="{2DC7E6F0-04F0-40B5-9543-027B1CBD1640}" type="presParOf" srcId="{F1D41FC9-0B72-42B1-9500-51C5071C7959}" destId="{36411F8C-D16C-4DAE-B308-7A7646BB4568}" srcOrd="2" destOrd="0" presId="urn:microsoft.com/office/officeart/2005/8/layout/orgChart1"/>
    <dgm:cxn modelId="{8377FFBD-C71F-4E10-9785-BD8418E8CC62}" type="presParOf" srcId="{F1D41FC9-0B72-42B1-9500-51C5071C7959}" destId="{62AC6B94-C665-4BFE-A86B-E84574A2080D}" srcOrd="3" destOrd="0" presId="urn:microsoft.com/office/officeart/2005/8/layout/orgChart1"/>
    <dgm:cxn modelId="{BECE2D70-F019-4EDA-991A-E05E3F4ECDAA}" type="presParOf" srcId="{62AC6B94-C665-4BFE-A86B-E84574A2080D}" destId="{5CB7CE9E-514D-4BA8-A18E-0DE6B83DCDCB}" srcOrd="0" destOrd="0" presId="urn:microsoft.com/office/officeart/2005/8/layout/orgChart1"/>
    <dgm:cxn modelId="{FAA14118-3F4E-49FD-B6C4-DCFB7452780A}" type="presParOf" srcId="{5CB7CE9E-514D-4BA8-A18E-0DE6B83DCDCB}" destId="{CFB91BAD-F84F-4F25-99CB-4C7CD08B6B98}" srcOrd="0" destOrd="0" presId="urn:microsoft.com/office/officeart/2005/8/layout/orgChart1"/>
    <dgm:cxn modelId="{6A0E178D-3369-4FE1-B3D1-C9E08660C4E0}" type="presParOf" srcId="{5CB7CE9E-514D-4BA8-A18E-0DE6B83DCDCB}" destId="{3B24A1E3-FF18-473C-B7A0-2858A980C63D}" srcOrd="1" destOrd="0" presId="urn:microsoft.com/office/officeart/2005/8/layout/orgChart1"/>
    <dgm:cxn modelId="{5CCDF818-9A09-42C1-9B87-D92FC7E6565D}" type="presParOf" srcId="{62AC6B94-C665-4BFE-A86B-E84574A2080D}" destId="{B058C903-9331-43F6-B014-CEE460F78F8B}" srcOrd="1" destOrd="0" presId="urn:microsoft.com/office/officeart/2005/8/layout/orgChart1"/>
    <dgm:cxn modelId="{4018A522-DECE-45AA-A3E2-C959A8B54422}" type="presParOf" srcId="{62AC6B94-C665-4BFE-A86B-E84574A2080D}" destId="{A648DC54-6D3D-489B-AD7D-7E4AACEF5699}" srcOrd="2" destOrd="0" presId="urn:microsoft.com/office/officeart/2005/8/layout/orgChart1"/>
    <dgm:cxn modelId="{E6AB552E-ACF0-4665-8DBA-75FA5C02238C}" type="presParOf" srcId="{F1D41FC9-0B72-42B1-9500-51C5071C7959}" destId="{0B9F1A6E-5FE3-4A4C-B972-E5E42D0BC675}" srcOrd="4" destOrd="0" presId="urn:microsoft.com/office/officeart/2005/8/layout/orgChart1"/>
    <dgm:cxn modelId="{EAB7539B-3B5E-4D7D-A0AA-5A2D52DEBF58}" type="presParOf" srcId="{F1D41FC9-0B72-42B1-9500-51C5071C7959}" destId="{49362A82-3B0D-4CC8-B6B8-2EC6684D34CC}" srcOrd="5" destOrd="0" presId="urn:microsoft.com/office/officeart/2005/8/layout/orgChart1"/>
    <dgm:cxn modelId="{0E1F912D-FB4C-41F5-8509-BCBEC9370ED3}" type="presParOf" srcId="{49362A82-3B0D-4CC8-B6B8-2EC6684D34CC}" destId="{529FA938-184D-47EC-852F-6D835BD4FCD3}" srcOrd="0" destOrd="0" presId="urn:microsoft.com/office/officeart/2005/8/layout/orgChart1"/>
    <dgm:cxn modelId="{BA84B889-60A5-4747-850C-9AFB58E9DE6E}" type="presParOf" srcId="{529FA938-184D-47EC-852F-6D835BD4FCD3}" destId="{A7C3EC54-541A-44BE-B42E-C0FA6C4D9500}" srcOrd="0" destOrd="0" presId="urn:microsoft.com/office/officeart/2005/8/layout/orgChart1"/>
    <dgm:cxn modelId="{ED79836E-ECE7-4D3D-9BF5-CC2E5C5AA63C}" type="presParOf" srcId="{529FA938-184D-47EC-852F-6D835BD4FCD3}" destId="{6DF990E4-D42E-402E-A610-4BCB050009AE}" srcOrd="1" destOrd="0" presId="urn:microsoft.com/office/officeart/2005/8/layout/orgChart1"/>
    <dgm:cxn modelId="{B1EF0C62-BE1D-4F71-BF76-E8B41CA07E5D}" type="presParOf" srcId="{49362A82-3B0D-4CC8-B6B8-2EC6684D34CC}" destId="{1815F90A-E53E-4BA7-B046-09C261801130}" srcOrd="1" destOrd="0" presId="urn:microsoft.com/office/officeart/2005/8/layout/orgChart1"/>
    <dgm:cxn modelId="{06DC3E9E-FECB-4015-AC39-6026FC7B3866}" type="presParOf" srcId="{49362A82-3B0D-4CC8-B6B8-2EC6684D34CC}" destId="{6C1EE87B-18E2-404A-8FCF-867426A2C907}" srcOrd="2" destOrd="0" presId="urn:microsoft.com/office/officeart/2005/8/layout/orgChart1"/>
    <dgm:cxn modelId="{5786DD1C-D393-4FCF-B9E8-AA512C80E5A0}" type="presParOf" srcId="{F0AD1683-C964-42D2-8A3B-3018AB7F1243}" destId="{10479EDE-92C5-43EF-AF3C-97636742697D}"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2DD5A-1AC2-4050-A790-9BCF72079A79}">
      <dsp:nvSpPr>
        <dsp:cNvPr id="0" name=""/>
        <dsp:cNvSpPr/>
      </dsp:nvSpPr>
      <dsp:spPr>
        <a:xfrm>
          <a:off x="0" y="137905"/>
          <a:ext cx="8229600"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cs typeface="B Zar" pitchFamily="2" charset="-78"/>
            </a:rPr>
            <a:t>هر یک تا دو وعده درمیان حجم شیر 1 میلی لیترافزایش می یابد تا حداکثر حجم مجاز</a:t>
          </a:r>
          <a:endParaRPr lang="en-US" sz="2000" kern="1200" dirty="0"/>
        </a:p>
      </dsp:txBody>
      <dsp:txXfrm>
        <a:off x="0" y="137905"/>
        <a:ext cx="8229600" cy="850500"/>
      </dsp:txXfrm>
    </dsp:sp>
    <dsp:sp modelId="{8BCF561B-22D4-4B25-9126-B37016B0D55F}">
      <dsp:nvSpPr>
        <dsp:cNvPr id="0" name=""/>
        <dsp:cNvSpPr/>
      </dsp:nvSpPr>
      <dsp:spPr>
        <a:xfrm>
          <a:off x="5516852" y="0"/>
          <a:ext cx="2407923" cy="396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fa-IR" sz="1500" kern="1200" dirty="0" smtClean="0">
              <a:cs typeface="B Zar" pitchFamily="2" charset="-78"/>
            </a:rPr>
            <a:t>کمتر</a:t>
          </a:r>
          <a:r>
            <a:rPr lang="fa-IR" sz="1500" kern="1200" baseline="0" dirty="0" smtClean="0">
              <a:cs typeface="B Zar" pitchFamily="2" charset="-78"/>
            </a:rPr>
            <a:t> از 1000 گرم</a:t>
          </a:r>
          <a:endParaRPr lang="en-US" sz="1500" kern="1200" dirty="0"/>
        </a:p>
      </dsp:txBody>
      <dsp:txXfrm>
        <a:off x="5516852" y="0"/>
        <a:ext cx="2407923" cy="396624"/>
      </dsp:txXfrm>
    </dsp:sp>
    <dsp:sp modelId="{B525B1BF-82DF-4463-A8D9-B394DCEF599F}">
      <dsp:nvSpPr>
        <dsp:cNvPr id="0" name=""/>
        <dsp:cNvSpPr/>
      </dsp:nvSpPr>
      <dsp:spPr>
        <a:xfrm>
          <a:off x="0" y="1348893"/>
          <a:ext cx="8229600"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cs typeface="B Zar" pitchFamily="2" charset="-78"/>
            </a:rPr>
            <a:t>هر یک وعده درمیان حجم شیر 1 میلی لیتر افزایش می یابد تا حداکثر حجم مجاز</a:t>
          </a:r>
          <a:endParaRPr lang="en-US" sz="2000" kern="1200" dirty="0"/>
        </a:p>
      </dsp:txBody>
      <dsp:txXfrm>
        <a:off x="0" y="1348893"/>
        <a:ext cx="8229600" cy="850500"/>
      </dsp:txXfrm>
    </dsp:sp>
    <dsp:sp modelId="{ACADC115-0C59-4EF0-9BAD-24D63B98AA49}">
      <dsp:nvSpPr>
        <dsp:cNvPr id="0" name=""/>
        <dsp:cNvSpPr/>
      </dsp:nvSpPr>
      <dsp:spPr>
        <a:xfrm>
          <a:off x="5516852" y="1035462"/>
          <a:ext cx="240792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fa-IR" sz="1500" kern="1200" dirty="0" smtClean="0">
              <a:cs typeface="B Zar" pitchFamily="2" charset="-78"/>
            </a:rPr>
            <a:t>1500-1000 گرم</a:t>
          </a:r>
          <a:endParaRPr lang="en-US" sz="1500" kern="1200" dirty="0">
            <a:cs typeface="B Zar" pitchFamily="2" charset="-78"/>
          </a:endParaRPr>
        </a:p>
      </dsp:txBody>
      <dsp:txXfrm>
        <a:off x="5516852" y="1035462"/>
        <a:ext cx="2407923" cy="442800"/>
      </dsp:txXfrm>
    </dsp:sp>
    <dsp:sp modelId="{CDD2AAA3-202A-4FD5-B485-7CA85AAAA13E}">
      <dsp:nvSpPr>
        <dsp:cNvPr id="0" name=""/>
        <dsp:cNvSpPr/>
      </dsp:nvSpPr>
      <dsp:spPr>
        <a:xfrm>
          <a:off x="0" y="2501793"/>
          <a:ext cx="8229600"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cs typeface="B Zar" pitchFamily="2" charset="-78"/>
            </a:rPr>
            <a:t>هر یک وعده در میان</a:t>
          </a:r>
          <a:r>
            <a:rPr lang="fa-IR" sz="2000" kern="1200" baseline="0" dirty="0" smtClean="0">
              <a:cs typeface="B Zar" pitchFamily="2" charset="-78"/>
            </a:rPr>
            <a:t> حجم شیر 2 میلی لیتر افزایش می یابد تا حداکثر حجم مجاز</a:t>
          </a:r>
          <a:endParaRPr lang="en-US" sz="2000" kern="1200" dirty="0"/>
        </a:p>
      </dsp:txBody>
      <dsp:txXfrm>
        <a:off x="0" y="2501793"/>
        <a:ext cx="8229600" cy="850500"/>
      </dsp:txXfrm>
    </dsp:sp>
    <dsp:sp modelId="{41731E33-4EF8-4F5D-B9AF-6BCC988D15F9}">
      <dsp:nvSpPr>
        <dsp:cNvPr id="0" name=""/>
        <dsp:cNvSpPr/>
      </dsp:nvSpPr>
      <dsp:spPr>
        <a:xfrm>
          <a:off x="5593066" y="2168476"/>
          <a:ext cx="240792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fa-IR" sz="1500" kern="1200" dirty="0" smtClean="0">
              <a:cs typeface="B Zar" pitchFamily="2" charset="-78"/>
            </a:rPr>
            <a:t>2000-1500 گرم</a:t>
          </a:r>
          <a:endParaRPr lang="en-US" sz="1500" kern="1200" dirty="0">
            <a:cs typeface="B Zar" pitchFamily="2" charset="-78"/>
          </a:endParaRPr>
        </a:p>
      </dsp:txBody>
      <dsp:txXfrm>
        <a:off x="5593066" y="2168476"/>
        <a:ext cx="2407923" cy="442800"/>
      </dsp:txXfrm>
    </dsp:sp>
    <dsp:sp modelId="{CBD745F4-85BB-4739-BA12-62B29DAA0848}">
      <dsp:nvSpPr>
        <dsp:cNvPr id="0" name=""/>
        <dsp:cNvSpPr/>
      </dsp:nvSpPr>
      <dsp:spPr>
        <a:xfrm>
          <a:off x="0" y="3654693"/>
          <a:ext cx="8229600" cy="85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cs typeface="B Zar" pitchFamily="2" charset="-78"/>
            </a:rPr>
            <a:t>هر یک وعده در میان حجم شیر 5-3 میلی لیتر افزایش می یابد تا حداکثر حجم مجاز</a:t>
          </a:r>
          <a:endParaRPr lang="en-US" sz="2000" kern="1200" dirty="0"/>
        </a:p>
      </dsp:txBody>
      <dsp:txXfrm>
        <a:off x="0" y="3654693"/>
        <a:ext cx="8229600" cy="850500"/>
      </dsp:txXfrm>
    </dsp:sp>
    <dsp:sp modelId="{768922C5-75D0-43C4-ADB2-8AEB23CFC34D}">
      <dsp:nvSpPr>
        <dsp:cNvPr id="0" name=""/>
        <dsp:cNvSpPr/>
      </dsp:nvSpPr>
      <dsp:spPr>
        <a:xfrm>
          <a:off x="5593066" y="3294121"/>
          <a:ext cx="2407923"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fa-IR" sz="1500" kern="1200" dirty="0" smtClean="0">
              <a:cs typeface="B Zar" pitchFamily="2" charset="-78"/>
            </a:rPr>
            <a:t>بیش از 2000 گرم</a:t>
          </a:r>
          <a:endParaRPr lang="en-US" sz="1500" kern="1200" dirty="0">
            <a:cs typeface="B Zar" pitchFamily="2" charset="-78"/>
          </a:endParaRPr>
        </a:p>
      </dsp:txBody>
      <dsp:txXfrm>
        <a:off x="5593066" y="3294121"/>
        <a:ext cx="2407923" cy="442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45F4A6-B3F8-419D-9DCB-C98334D417F4}">
      <dsp:nvSpPr>
        <dsp:cNvPr id="0" name=""/>
        <dsp:cNvSpPr/>
      </dsp:nvSpPr>
      <dsp:spPr>
        <a:xfrm>
          <a:off x="1328273" y="2567"/>
          <a:ext cx="2711052" cy="677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cs typeface="B Zar" pitchFamily="2" charset="-78"/>
            </a:rPr>
            <a:t>زمان تخمینی تغذیه کامل(روز)</a:t>
          </a:r>
          <a:endParaRPr lang="en-US" sz="2200" kern="1200" dirty="0">
            <a:cs typeface="B Zar" pitchFamily="2" charset="-78"/>
          </a:endParaRPr>
        </a:p>
      </dsp:txBody>
      <dsp:txXfrm>
        <a:off x="1328273" y="2567"/>
        <a:ext cx="2711052" cy="677763"/>
      </dsp:txXfrm>
    </dsp:sp>
    <dsp:sp modelId="{A103CBEA-7209-4665-845B-92F25A57DC64}">
      <dsp:nvSpPr>
        <dsp:cNvPr id="0" name=""/>
        <dsp:cNvSpPr/>
      </dsp:nvSpPr>
      <dsp:spPr>
        <a:xfrm rot="5400000">
          <a:off x="2624495" y="739634"/>
          <a:ext cx="118608"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62E81-A174-4664-ACC7-9BA64F43A707}">
      <dsp:nvSpPr>
        <dsp:cNvPr id="0" name=""/>
        <dsp:cNvSpPr/>
      </dsp:nvSpPr>
      <dsp:spPr>
        <a:xfrm>
          <a:off x="1328273" y="917547"/>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itchFamily="2" charset="-78"/>
            </a:rPr>
            <a:t>14-10</a:t>
          </a:r>
          <a:endParaRPr lang="en-US" sz="2800" kern="1200" dirty="0">
            <a:cs typeface="B Zar" pitchFamily="2" charset="-78"/>
          </a:endParaRPr>
        </a:p>
      </dsp:txBody>
      <dsp:txXfrm>
        <a:off x="1328273" y="917547"/>
        <a:ext cx="2711052" cy="677763"/>
      </dsp:txXfrm>
    </dsp:sp>
    <dsp:sp modelId="{9A8BC186-95D4-4E21-ADF1-3E72C119DFF5}">
      <dsp:nvSpPr>
        <dsp:cNvPr id="0" name=""/>
        <dsp:cNvSpPr/>
      </dsp:nvSpPr>
      <dsp:spPr>
        <a:xfrm rot="5400000">
          <a:off x="2624495" y="1654614"/>
          <a:ext cx="118608"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E69EC9-C28F-4997-B519-BDBA131983F2}">
      <dsp:nvSpPr>
        <dsp:cNvPr id="0" name=""/>
        <dsp:cNvSpPr/>
      </dsp:nvSpPr>
      <dsp:spPr>
        <a:xfrm>
          <a:off x="1328273" y="1832527"/>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itchFamily="2" charset="-78"/>
            </a:rPr>
            <a:t>10-7</a:t>
          </a:r>
          <a:endParaRPr lang="en-US" sz="2800" kern="1200" dirty="0">
            <a:cs typeface="B Zar" pitchFamily="2" charset="-78"/>
          </a:endParaRPr>
        </a:p>
      </dsp:txBody>
      <dsp:txXfrm>
        <a:off x="1328273" y="1832527"/>
        <a:ext cx="2711052" cy="677763"/>
      </dsp:txXfrm>
    </dsp:sp>
    <dsp:sp modelId="{7623D585-ADC3-4EDB-AEC1-57B4129DEB70}">
      <dsp:nvSpPr>
        <dsp:cNvPr id="0" name=""/>
        <dsp:cNvSpPr/>
      </dsp:nvSpPr>
      <dsp:spPr>
        <a:xfrm rot="5208709">
          <a:off x="2635510" y="2584697"/>
          <a:ext cx="149227"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CDB863-1FFF-4D2D-9899-05E961A9E2C7}">
      <dsp:nvSpPr>
        <dsp:cNvPr id="0" name=""/>
        <dsp:cNvSpPr/>
      </dsp:nvSpPr>
      <dsp:spPr>
        <a:xfrm>
          <a:off x="1380922" y="2777712"/>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solidFill>
                <a:schemeClr val="tx1"/>
              </a:solidFill>
              <a:cs typeface="B Zar" pitchFamily="2" charset="-78"/>
            </a:rPr>
            <a:t>7-5</a:t>
          </a:r>
          <a:endParaRPr lang="en-US" sz="2800" kern="1200" dirty="0">
            <a:solidFill>
              <a:schemeClr val="tx1"/>
            </a:solidFill>
            <a:cs typeface="B Zar" pitchFamily="2" charset="-78"/>
          </a:endParaRPr>
        </a:p>
      </dsp:txBody>
      <dsp:txXfrm>
        <a:off x="1380922" y="2777712"/>
        <a:ext cx="2711052" cy="677763"/>
      </dsp:txXfrm>
    </dsp:sp>
    <dsp:sp modelId="{FBF2010F-1A70-49B5-B42B-78D1D607BFD6}">
      <dsp:nvSpPr>
        <dsp:cNvPr id="0" name=""/>
        <dsp:cNvSpPr/>
      </dsp:nvSpPr>
      <dsp:spPr>
        <a:xfrm rot="5604323">
          <a:off x="2665739" y="3499677"/>
          <a:ext cx="88769"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CD17CD-4D89-4F6B-8379-08B02D3F3875}">
      <dsp:nvSpPr>
        <dsp:cNvPr id="0" name=""/>
        <dsp:cNvSpPr/>
      </dsp:nvSpPr>
      <dsp:spPr>
        <a:xfrm>
          <a:off x="1328273" y="3662488"/>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cs typeface="B Zar" pitchFamily="2" charset="-78"/>
          </a:endParaRPr>
        </a:p>
      </dsp:txBody>
      <dsp:txXfrm>
        <a:off x="1328273" y="3662488"/>
        <a:ext cx="2711052" cy="677763"/>
      </dsp:txXfrm>
    </dsp:sp>
    <dsp:sp modelId="{49DF55AF-EA17-409A-A968-DC6F684CB2E1}">
      <dsp:nvSpPr>
        <dsp:cNvPr id="0" name=""/>
        <dsp:cNvSpPr/>
      </dsp:nvSpPr>
      <dsp:spPr>
        <a:xfrm rot="6662805">
          <a:off x="2404110" y="3925509"/>
          <a:ext cx="572121"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373F55-FD76-47BC-B078-1303D1023CD2}">
      <dsp:nvSpPr>
        <dsp:cNvPr id="0" name=""/>
        <dsp:cNvSpPr/>
      </dsp:nvSpPr>
      <dsp:spPr>
        <a:xfrm>
          <a:off x="1341015" y="3629375"/>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solidFill>
                <a:srgbClr val="002060"/>
              </a:solidFill>
              <a:cs typeface="B Zar" pitchFamily="2" charset="-78"/>
            </a:rPr>
            <a:t>5-3</a:t>
          </a:r>
          <a:endParaRPr lang="en-US" sz="2800" kern="1200" dirty="0"/>
        </a:p>
      </dsp:txBody>
      <dsp:txXfrm>
        <a:off x="1341015" y="3629375"/>
        <a:ext cx="2711052" cy="677763"/>
      </dsp:txXfrm>
    </dsp:sp>
    <dsp:sp modelId="{91D75CCC-E58D-4E33-92C5-7F34D2F875A1}">
      <dsp:nvSpPr>
        <dsp:cNvPr id="0" name=""/>
        <dsp:cNvSpPr/>
      </dsp:nvSpPr>
      <dsp:spPr>
        <a:xfrm>
          <a:off x="4418873" y="2567"/>
          <a:ext cx="2711052" cy="677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a-IR" sz="2200" kern="1200" dirty="0" smtClean="0">
              <a:cs typeface="B Zar" pitchFamily="2" charset="-78"/>
            </a:rPr>
            <a:t>وزن(گرم)</a:t>
          </a:r>
          <a:endParaRPr lang="en-US" sz="2200" kern="1200" dirty="0">
            <a:cs typeface="B Zar" pitchFamily="2" charset="-78"/>
          </a:endParaRPr>
        </a:p>
      </dsp:txBody>
      <dsp:txXfrm>
        <a:off x="4418873" y="2567"/>
        <a:ext cx="2711052" cy="677763"/>
      </dsp:txXfrm>
    </dsp:sp>
    <dsp:sp modelId="{96545623-AE74-4557-879C-9A6CB608CC6E}">
      <dsp:nvSpPr>
        <dsp:cNvPr id="0" name=""/>
        <dsp:cNvSpPr/>
      </dsp:nvSpPr>
      <dsp:spPr>
        <a:xfrm rot="5400000">
          <a:off x="5715095" y="739634"/>
          <a:ext cx="118608"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DAAF16-8595-4F58-B34E-7E7EF3B01A31}">
      <dsp:nvSpPr>
        <dsp:cNvPr id="0" name=""/>
        <dsp:cNvSpPr/>
      </dsp:nvSpPr>
      <dsp:spPr>
        <a:xfrm>
          <a:off x="4418873" y="917547"/>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itchFamily="2" charset="-78"/>
            </a:rPr>
            <a:t>کمتر از 1000</a:t>
          </a:r>
          <a:endParaRPr lang="en-US" sz="2800" kern="1200" dirty="0">
            <a:cs typeface="B Zar" pitchFamily="2" charset="-78"/>
          </a:endParaRPr>
        </a:p>
      </dsp:txBody>
      <dsp:txXfrm>
        <a:off x="4418873" y="917547"/>
        <a:ext cx="2711052" cy="677763"/>
      </dsp:txXfrm>
    </dsp:sp>
    <dsp:sp modelId="{A07C3499-2DBE-4FEE-8A06-C3E650EE0BEE}">
      <dsp:nvSpPr>
        <dsp:cNvPr id="0" name=""/>
        <dsp:cNvSpPr/>
      </dsp:nvSpPr>
      <dsp:spPr>
        <a:xfrm rot="5400000">
          <a:off x="5715095" y="1654614"/>
          <a:ext cx="118608"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C7112C-B25C-4B4B-B6C7-3CF039FE8764}">
      <dsp:nvSpPr>
        <dsp:cNvPr id="0" name=""/>
        <dsp:cNvSpPr/>
      </dsp:nvSpPr>
      <dsp:spPr>
        <a:xfrm>
          <a:off x="4418873" y="1832527"/>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itchFamily="2" charset="-78"/>
            </a:rPr>
            <a:t>1500-1000</a:t>
          </a:r>
          <a:endParaRPr lang="en-US" sz="2800" kern="1200" dirty="0">
            <a:cs typeface="B Zar" pitchFamily="2" charset="-78"/>
          </a:endParaRPr>
        </a:p>
      </dsp:txBody>
      <dsp:txXfrm>
        <a:off x="4418873" y="1832527"/>
        <a:ext cx="2711052" cy="677763"/>
      </dsp:txXfrm>
    </dsp:sp>
    <dsp:sp modelId="{80B358F8-14C1-4569-AB06-8BB42E3B756C}">
      <dsp:nvSpPr>
        <dsp:cNvPr id="0" name=""/>
        <dsp:cNvSpPr/>
      </dsp:nvSpPr>
      <dsp:spPr>
        <a:xfrm rot="5400000">
          <a:off x="5715095" y="2569595"/>
          <a:ext cx="118608"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178CE5-0B2C-4729-A495-3A313456442B}">
      <dsp:nvSpPr>
        <dsp:cNvPr id="0" name=""/>
        <dsp:cNvSpPr/>
      </dsp:nvSpPr>
      <dsp:spPr>
        <a:xfrm>
          <a:off x="4418873" y="2747508"/>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itchFamily="2" charset="-78"/>
            </a:rPr>
            <a:t>2000-1500</a:t>
          </a:r>
          <a:endParaRPr lang="en-US" sz="2800" kern="1200" dirty="0">
            <a:cs typeface="B Zar" pitchFamily="2" charset="-78"/>
          </a:endParaRPr>
        </a:p>
      </dsp:txBody>
      <dsp:txXfrm>
        <a:off x="4418873" y="2747508"/>
        <a:ext cx="2711052" cy="677763"/>
      </dsp:txXfrm>
    </dsp:sp>
    <dsp:sp modelId="{A654D8E8-5F09-48EF-8C98-0184874814F8}">
      <dsp:nvSpPr>
        <dsp:cNvPr id="0" name=""/>
        <dsp:cNvSpPr/>
      </dsp:nvSpPr>
      <dsp:spPr>
        <a:xfrm rot="5400000">
          <a:off x="5715095" y="3484575"/>
          <a:ext cx="118608" cy="11860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A8E2E9-0D43-41AD-A66B-348028D9DAE5}">
      <dsp:nvSpPr>
        <dsp:cNvPr id="0" name=""/>
        <dsp:cNvSpPr/>
      </dsp:nvSpPr>
      <dsp:spPr>
        <a:xfrm>
          <a:off x="4418873" y="3662488"/>
          <a:ext cx="2711052" cy="6777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cs typeface="B Zar" pitchFamily="2" charset="-78"/>
            </a:rPr>
            <a:t>بیشتر از 2000</a:t>
          </a:r>
          <a:endParaRPr lang="en-US" sz="2800" kern="1200" dirty="0">
            <a:cs typeface="B Zar" pitchFamily="2" charset="-78"/>
          </a:endParaRPr>
        </a:p>
      </dsp:txBody>
      <dsp:txXfrm>
        <a:off x="4418873" y="3662488"/>
        <a:ext cx="2711052" cy="6777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220F24-05C1-434C-9D5E-BE98027F718A}">
      <dsp:nvSpPr>
        <dsp:cNvPr id="0" name=""/>
        <dsp:cNvSpPr/>
      </dsp:nvSpPr>
      <dsp:spPr>
        <a:xfrm rot="5400000">
          <a:off x="-270104" y="275458"/>
          <a:ext cx="1800697" cy="1260488"/>
        </a:xfrm>
        <a:prstGeom prst="chevron">
          <a:avLst/>
        </a:prstGeom>
        <a:solidFill>
          <a:srgbClr val="00206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endParaRPr lang="en-US" sz="3500" kern="1200" dirty="0"/>
        </a:p>
      </dsp:txBody>
      <dsp:txXfrm rot="5400000">
        <a:off x="-270104" y="275458"/>
        <a:ext cx="1800697" cy="1260488"/>
      </dsp:txXfrm>
    </dsp:sp>
    <dsp:sp modelId="{3CE1DCEF-3460-473A-83DC-198ED2FEFAD8}">
      <dsp:nvSpPr>
        <dsp:cNvPr id="0" name=""/>
        <dsp:cNvSpPr/>
      </dsp:nvSpPr>
      <dsp:spPr>
        <a:xfrm rot="5400000">
          <a:off x="4197917" y="-2932075"/>
          <a:ext cx="1170453" cy="704531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نوزاد نارس را پس از تغذیه خوابیده به شکم یا به پهلوی راست و نوزاد رسیده را به پهلوی راست بخوابانید</a:t>
          </a:r>
          <a:endParaRPr lang="en-US" sz="2000" kern="1200" dirty="0"/>
        </a:p>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حجم و غلظت تغذیه را نباید همزمان افزایش داد</a:t>
          </a:r>
          <a:endParaRPr lang="en-US" sz="2000" kern="1200" dirty="0"/>
        </a:p>
      </dsp:txBody>
      <dsp:txXfrm rot="5400000">
        <a:off x="4197917" y="-2932075"/>
        <a:ext cx="1170453" cy="7045311"/>
      </dsp:txXfrm>
    </dsp:sp>
    <dsp:sp modelId="{B46B319B-E5F0-4139-A578-90999707D892}">
      <dsp:nvSpPr>
        <dsp:cNvPr id="0" name=""/>
        <dsp:cNvSpPr/>
      </dsp:nvSpPr>
      <dsp:spPr>
        <a:xfrm rot="5400000">
          <a:off x="-270104" y="1884355"/>
          <a:ext cx="1800697" cy="1260488"/>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endParaRPr lang="en-US" sz="3500" kern="1200" dirty="0"/>
        </a:p>
      </dsp:txBody>
      <dsp:txXfrm rot="5400000">
        <a:off x="-270104" y="1884355"/>
        <a:ext cx="1800697" cy="1260488"/>
      </dsp:txXfrm>
    </dsp:sp>
    <dsp:sp modelId="{C6FD7A62-E175-4F8F-B6ED-D0162CD571E5}">
      <dsp:nvSpPr>
        <dsp:cNvPr id="0" name=""/>
        <dsp:cNvSpPr/>
      </dsp:nvSpPr>
      <dsp:spPr>
        <a:xfrm rot="5400000">
          <a:off x="4197917" y="-1323177"/>
          <a:ext cx="1170453" cy="704531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در صورت استفاده از شیر خشک رقیق شده ابتدا حجم و سپس غلظت کامل می شود</a:t>
          </a:r>
          <a:endParaRPr lang="en-US" sz="2000" kern="1200" dirty="0"/>
        </a:p>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حجم تغذیه در نوزاد نارس نباید بیشتر از </a:t>
          </a:r>
          <a:r>
            <a:rPr lang="fa-IR" sz="2000" kern="1200" dirty="0" smtClean="0">
              <a:solidFill>
                <a:srgbClr val="002060"/>
              </a:solidFill>
              <a:cs typeface="B Zar" pitchFamily="2" charset="-78"/>
            </a:rPr>
            <a:t>20 </a:t>
          </a:r>
          <a:r>
            <a:rPr lang="fa-IR" sz="2000" kern="1200" dirty="0" smtClean="0">
              <a:solidFill>
                <a:srgbClr val="002060"/>
              </a:solidFill>
              <a:cs typeface="B Zar" pitchFamily="2" charset="-78"/>
            </a:rPr>
            <a:t>میلی لیتر به ازائ هر کیلوگرم وزن بدن در روز باشد</a:t>
          </a:r>
          <a:endParaRPr lang="en-US" sz="2000" kern="1200" dirty="0"/>
        </a:p>
      </dsp:txBody>
      <dsp:txXfrm rot="5400000">
        <a:off x="4197917" y="-1323177"/>
        <a:ext cx="1170453" cy="7045311"/>
      </dsp:txXfrm>
    </dsp:sp>
    <dsp:sp modelId="{F5952B4F-A632-4994-BBE9-9E38A124B98A}">
      <dsp:nvSpPr>
        <dsp:cNvPr id="0" name=""/>
        <dsp:cNvSpPr/>
      </dsp:nvSpPr>
      <dsp:spPr>
        <a:xfrm rot="5400000">
          <a:off x="-270104" y="3493253"/>
          <a:ext cx="1800697" cy="1260488"/>
        </a:xfrm>
        <a:prstGeom prst="chevron">
          <a:avLst/>
        </a:prstGeom>
        <a:solidFill>
          <a:schemeClr val="tx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endParaRPr lang="en-US" sz="3500" kern="1200" dirty="0"/>
        </a:p>
      </dsp:txBody>
      <dsp:txXfrm rot="5400000">
        <a:off x="-270104" y="3493253"/>
        <a:ext cx="1800697" cy="1260488"/>
      </dsp:txXfrm>
    </dsp:sp>
    <dsp:sp modelId="{B9223C34-61E5-4393-9C27-76C342647233}">
      <dsp:nvSpPr>
        <dsp:cNvPr id="0" name=""/>
        <dsp:cNvSpPr/>
      </dsp:nvSpPr>
      <dsp:spPr>
        <a:xfrm rot="5400000">
          <a:off x="4197917" y="285719"/>
          <a:ext cx="1170453" cy="704531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در تغذیه کامل، هدف رسیدن به انرژی حدود 130-120 کیلوکالری به ازائ هر کیلوگرم وزن بدن در روز است</a:t>
          </a:r>
          <a:endParaRPr lang="en-US" sz="2000" kern="1200" dirty="0"/>
        </a:p>
        <a:p>
          <a:pPr marL="171450" lvl="1" indent="-171450" algn="r" defTabSz="800100" rtl="1">
            <a:lnSpc>
              <a:spcPct val="90000"/>
            </a:lnSpc>
            <a:spcBef>
              <a:spcPct val="0"/>
            </a:spcBef>
            <a:spcAft>
              <a:spcPct val="15000"/>
            </a:spcAft>
            <a:buChar char="••"/>
          </a:pPr>
          <a:endParaRPr lang="en-US" sz="1800" kern="1200"/>
        </a:p>
      </dsp:txBody>
      <dsp:txXfrm rot="5400000">
        <a:off x="4197917" y="285719"/>
        <a:ext cx="1170453" cy="70453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220F24-05C1-434C-9D5E-BE98027F718A}">
      <dsp:nvSpPr>
        <dsp:cNvPr id="0" name=""/>
        <dsp:cNvSpPr/>
      </dsp:nvSpPr>
      <dsp:spPr>
        <a:xfrm rot="5400000">
          <a:off x="-270368" y="273269"/>
          <a:ext cx="1802457" cy="1261720"/>
        </a:xfrm>
        <a:prstGeom prst="chevron">
          <a:avLst/>
        </a:prstGeom>
        <a:solidFill>
          <a:srgbClr val="002060"/>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endParaRPr lang="en-US" sz="1000" kern="1200" dirty="0"/>
        </a:p>
      </dsp:txBody>
      <dsp:txXfrm rot="5400000">
        <a:off x="-270368" y="273269"/>
        <a:ext cx="1802457" cy="1261720"/>
      </dsp:txXfrm>
    </dsp:sp>
    <dsp:sp modelId="{3CE1DCEF-3460-473A-83DC-198ED2FEFAD8}">
      <dsp:nvSpPr>
        <dsp:cNvPr id="0" name=""/>
        <dsp:cNvSpPr/>
      </dsp:nvSpPr>
      <dsp:spPr>
        <a:xfrm rot="5400000">
          <a:off x="4197961" y="-2933340"/>
          <a:ext cx="1171597" cy="7044079"/>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وقتی نوزاد شیر مادر را بیشتر از 100 میلی لیتر به ازائ هر کیلوگرم وزن بدن تحمل کند، مغذی کننده شیر مادر باید شروع شود</a:t>
          </a:r>
          <a:endParaRPr lang="en-US" sz="2000" kern="1200" dirty="0"/>
        </a:p>
      </dsp:txBody>
      <dsp:txXfrm rot="5400000">
        <a:off x="4197961" y="-2933340"/>
        <a:ext cx="1171597" cy="7044079"/>
      </dsp:txXfrm>
    </dsp:sp>
    <dsp:sp modelId="{B46B319B-E5F0-4139-A578-90999707D892}">
      <dsp:nvSpPr>
        <dsp:cNvPr id="0" name=""/>
        <dsp:cNvSpPr/>
      </dsp:nvSpPr>
      <dsp:spPr>
        <a:xfrm rot="5400000">
          <a:off x="-270368" y="1883739"/>
          <a:ext cx="1802457" cy="126172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endParaRPr lang="en-US" sz="1000" kern="1200" dirty="0"/>
        </a:p>
      </dsp:txBody>
      <dsp:txXfrm rot="5400000">
        <a:off x="-270368" y="1883739"/>
        <a:ext cx="1802457" cy="1261720"/>
      </dsp:txXfrm>
    </dsp:sp>
    <dsp:sp modelId="{C6FD7A62-E175-4F8F-B6ED-D0162CD571E5}">
      <dsp:nvSpPr>
        <dsp:cNvPr id="0" name=""/>
        <dsp:cNvSpPr/>
      </dsp:nvSpPr>
      <dsp:spPr>
        <a:xfrm rot="5400000">
          <a:off x="4197961" y="-1322869"/>
          <a:ext cx="1171597" cy="7044079"/>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اگر بیشتر از یک هفته طول بکشد تا نوزاد شیر مادر را بیشتر از 100 میلی لیتر به ازائ هر کیلوگرم وزن بدن تحمل کند باید مغذی کننده شروع شود</a:t>
          </a:r>
          <a:endParaRPr lang="en-US" sz="2000" kern="1200" dirty="0"/>
        </a:p>
      </dsp:txBody>
      <dsp:txXfrm rot="5400000">
        <a:off x="4197961" y="-1322869"/>
        <a:ext cx="1171597" cy="7044079"/>
      </dsp:txXfrm>
    </dsp:sp>
    <dsp:sp modelId="{F5952B4F-A632-4994-BBE9-9E38A124B98A}">
      <dsp:nvSpPr>
        <dsp:cNvPr id="0" name=""/>
        <dsp:cNvSpPr/>
      </dsp:nvSpPr>
      <dsp:spPr>
        <a:xfrm rot="5400000">
          <a:off x="-270368" y="3494210"/>
          <a:ext cx="1802457" cy="1261720"/>
        </a:xfrm>
        <a:prstGeom prst="chevron">
          <a:avLst/>
        </a:prstGeom>
        <a:solidFill>
          <a:schemeClr val="tx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1">
            <a:lnSpc>
              <a:spcPct val="90000"/>
            </a:lnSpc>
            <a:spcBef>
              <a:spcPct val="0"/>
            </a:spcBef>
            <a:spcAft>
              <a:spcPct val="35000"/>
            </a:spcAft>
          </a:pPr>
          <a:endParaRPr lang="fa-IR" sz="1000" kern="1200" dirty="0" smtClean="0"/>
        </a:p>
        <a:p>
          <a:pPr lvl="0" algn="ctr" defTabSz="444500" rtl="1">
            <a:lnSpc>
              <a:spcPct val="90000"/>
            </a:lnSpc>
            <a:spcBef>
              <a:spcPct val="0"/>
            </a:spcBef>
            <a:spcAft>
              <a:spcPct val="35000"/>
            </a:spcAft>
          </a:pPr>
          <a:endParaRPr lang="fa-IR" sz="1000" kern="1200" dirty="0" smtClean="0"/>
        </a:p>
        <a:p>
          <a:pPr lvl="0" algn="ctr" defTabSz="444500" rtl="1">
            <a:lnSpc>
              <a:spcPct val="90000"/>
            </a:lnSpc>
            <a:spcBef>
              <a:spcPct val="0"/>
            </a:spcBef>
            <a:spcAft>
              <a:spcPct val="35000"/>
            </a:spcAft>
          </a:pPr>
          <a:endParaRPr lang="en-US" sz="1000" kern="1200" dirty="0"/>
        </a:p>
      </dsp:txBody>
      <dsp:txXfrm rot="5400000">
        <a:off x="-270368" y="3494210"/>
        <a:ext cx="1802457" cy="1261720"/>
      </dsp:txXfrm>
    </dsp:sp>
    <dsp:sp modelId="{B9223C34-61E5-4393-9C27-76C342647233}">
      <dsp:nvSpPr>
        <dsp:cNvPr id="0" name=""/>
        <dsp:cNvSpPr/>
      </dsp:nvSpPr>
      <dsp:spPr>
        <a:xfrm rot="5400000">
          <a:off x="4197961" y="287600"/>
          <a:ext cx="1171597" cy="7044079"/>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solidFill>
                <a:srgbClr val="002060"/>
              </a:solidFill>
              <a:cs typeface="B Zar" pitchFamily="2" charset="-78"/>
            </a:rPr>
            <a:t>مغذی کننده باید تا کامل شدن تغذیه با شیر مادر یا وقتی وزن نوزاد به 2000-1800</a:t>
          </a:r>
          <a:r>
            <a:rPr lang="en-US" sz="2000" kern="1200" dirty="0" smtClean="0">
              <a:solidFill>
                <a:srgbClr val="002060"/>
              </a:solidFill>
              <a:cs typeface="B Zar" pitchFamily="2" charset="-78"/>
            </a:rPr>
            <a:t> </a:t>
          </a:r>
          <a:r>
            <a:rPr lang="fa-IR" sz="2000" kern="1200" dirty="0" smtClean="0">
              <a:solidFill>
                <a:srgbClr val="002060"/>
              </a:solidFill>
              <a:cs typeface="B Zar" pitchFamily="2" charset="-78"/>
            </a:rPr>
            <a:t>گرم میرسد ادامه یابد</a:t>
          </a:r>
          <a:endParaRPr lang="en-US" sz="2000" kern="1200" dirty="0"/>
        </a:p>
      </dsp:txBody>
      <dsp:txXfrm rot="5400000">
        <a:off x="4197961" y="287600"/>
        <a:ext cx="1171597" cy="704407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1645DD-94EF-498C-9C75-18BF12DC1A01}">
      <dsp:nvSpPr>
        <dsp:cNvPr id="0" name=""/>
        <dsp:cNvSpPr/>
      </dsp:nvSpPr>
      <dsp:spPr>
        <a:xfrm>
          <a:off x="0" y="0"/>
          <a:ext cx="4495801" cy="4495801"/>
        </a:xfrm>
        <a:prstGeom prst="pie">
          <a:avLst>
            <a:gd name="adj1" fmla="val 5400000"/>
            <a:gd name="adj2" fmla="val 16200000"/>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45951171-8B6E-419F-B77B-86D72BEC2B5B}">
      <dsp:nvSpPr>
        <dsp:cNvPr id="0" name=""/>
        <dsp:cNvSpPr/>
      </dsp:nvSpPr>
      <dsp:spPr>
        <a:xfrm>
          <a:off x="2247900" y="0"/>
          <a:ext cx="6438899" cy="4495801"/>
        </a:xfrm>
        <a:prstGeom prst="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a:off x="2247900" y="0"/>
        <a:ext cx="3219449" cy="1348743"/>
      </dsp:txXfrm>
    </dsp:sp>
    <dsp:sp modelId="{DE917336-B621-4C4F-9873-847D7F6B4618}">
      <dsp:nvSpPr>
        <dsp:cNvPr id="0" name=""/>
        <dsp:cNvSpPr/>
      </dsp:nvSpPr>
      <dsp:spPr>
        <a:xfrm>
          <a:off x="786766" y="1348743"/>
          <a:ext cx="2922267" cy="29222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1BD35-3066-4FDB-A772-006B7E71502C}">
      <dsp:nvSpPr>
        <dsp:cNvPr id="0" name=""/>
        <dsp:cNvSpPr/>
      </dsp:nvSpPr>
      <dsp:spPr>
        <a:xfrm>
          <a:off x="2247900" y="1380654"/>
          <a:ext cx="6438899" cy="2922267"/>
        </a:xfrm>
        <a:prstGeom prst="rect">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a:off x="2247900" y="1380654"/>
        <a:ext cx="3219449" cy="1348738"/>
      </dsp:txXfrm>
    </dsp:sp>
    <dsp:sp modelId="{0C98BDB8-0349-4B96-B21F-480D1086F9B5}">
      <dsp:nvSpPr>
        <dsp:cNvPr id="0" name=""/>
        <dsp:cNvSpPr/>
      </dsp:nvSpPr>
      <dsp:spPr>
        <a:xfrm>
          <a:off x="1573531" y="2697481"/>
          <a:ext cx="1348738" cy="1348738"/>
        </a:xfrm>
        <a:prstGeom prst="pie">
          <a:avLst>
            <a:gd name="adj1" fmla="val 5400000"/>
            <a:gd name="adj2" fmla="val 1620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F6481-99D8-4C3E-9622-F65525D3C077}">
      <dsp:nvSpPr>
        <dsp:cNvPr id="0" name=""/>
        <dsp:cNvSpPr/>
      </dsp:nvSpPr>
      <dsp:spPr>
        <a:xfrm>
          <a:off x="2247900" y="2697481"/>
          <a:ext cx="6438899" cy="1348738"/>
        </a:xfrm>
        <a:prstGeom prst="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a:off x="2247900" y="2697481"/>
        <a:ext cx="3219449" cy="1348738"/>
      </dsp:txXfrm>
    </dsp:sp>
    <dsp:sp modelId="{02EBF610-E6CB-4043-A32C-A69128B6EAC7}">
      <dsp:nvSpPr>
        <dsp:cNvPr id="0" name=""/>
        <dsp:cNvSpPr/>
      </dsp:nvSpPr>
      <dsp:spPr>
        <a:xfrm>
          <a:off x="5467350" y="0"/>
          <a:ext cx="3219449" cy="134874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solidFill>
                <a:srgbClr val="002060"/>
              </a:solidFill>
              <a:cs typeface="B Zar" pitchFamily="2" charset="-78"/>
            </a:rPr>
            <a:t>وجود باقیمانده</a:t>
          </a:r>
          <a:endParaRPr lang="en-US" sz="2400" kern="1200" dirty="0">
            <a:solidFill>
              <a:srgbClr val="002060"/>
            </a:solidFill>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solidFill>
                <a:srgbClr val="002060"/>
              </a:solidFill>
              <a:cs typeface="B Zar" pitchFamily="2" charset="-78"/>
            </a:rPr>
            <a:t>اتساع شکم</a:t>
          </a:r>
          <a:endParaRPr lang="en-US" sz="2400" kern="1200" dirty="0">
            <a:solidFill>
              <a:srgbClr val="002060"/>
            </a:solidFill>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solidFill>
                <a:srgbClr val="002060"/>
              </a:solidFill>
              <a:cs typeface="B Zar" pitchFamily="2" charset="-78"/>
            </a:rPr>
            <a:t>استفراغ</a:t>
          </a:r>
          <a:endParaRPr lang="en-US" sz="2400" kern="1200" dirty="0">
            <a:solidFill>
              <a:srgbClr val="002060"/>
            </a:solidFill>
            <a:cs typeface="B Zar" pitchFamily="2" charset="-78"/>
          </a:endParaRPr>
        </a:p>
      </dsp:txBody>
      <dsp:txXfrm>
        <a:off x="5467350" y="0"/>
        <a:ext cx="3219449" cy="1348743"/>
      </dsp:txXfrm>
    </dsp:sp>
    <dsp:sp modelId="{1ADD1AB1-C536-47B4-9334-BF28CD7CE19B}">
      <dsp:nvSpPr>
        <dsp:cNvPr id="0" name=""/>
        <dsp:cNvSpPr/>
      </dsp:nvSpPr>
      <dsp:spPr>
        <a:xfrm>
          <a:off x="5467350" y="1348743"/>
          <a:ext cx="3219449" cy="13487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solidFill>
                <a:srgbClr val="002060"/>
              </a:solidFill>
              <a:cs typeface="B Zar" pitchFamily="2" charset="-78"/>
            </a:rPr>
            <a:t>اسهال</a:t>
          </a:r>
          <a:endParaRPr lang="en-US" sz="2400" kern="1200" dirty="0">
            <a:solidFill>
              <a:srgbClr val="002060"/>
            </a:solidFill>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solidFill>
                <a:srgbClr val="002060"/>
              </a:solidFill>
              <a:cs typeface="B Zar" pitchFamily="2" charset="-78"/>
            </a:rPr>
            <a:t>خون مخفی در مدفوع</a:t>
          </a:r>
          <a:endParaRPr lang="en-US" sz="2400" kern="1200" dirty="0">
            <a:solidFill>
              <a:srgbClr val="002060"/>
            </a:solidFill>
            <a:cs typeface="B Zar" pitchFamily="2" charset="-78"/>
          </a:endParaRPr>
        </a:p>
      </dsp:txBody>
      <dsp:txXfrm>
        <a:off x="5467350" y="1348743"/>
        <a:ext cx="3219449" cy="1348738"/>
      </dsp:txXfrm>
    </dsp:sp>
    <dsp:sp modelId="{DB7C9180-C12F-4B5A-B02E-AE46F6B1C207}">
      <dsp:nvSpPr>
        <dsp:cNvPr id="0" name=""/>
        <dsp:cNvSpPr/>
      </dsp:nvSpPr>
      <dsp:spPr>
        <a:xfrm>
          <a:off x="5467350" y="2697481"/>
          <a:ext cx="3219449" cy="13487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solidFill>
                <a:srgbClr val="002060"/>
              </a:solidFill>
              <a:cs typeface="B Zar" pitchFamily="2" charset="-78"/>
            </a:rPr>
            <a:t>افزایش اندازه دور شکم</a:t>
          </a:r>
          <a:endParaRPr lang="en-US" sz="2400" kern="1200" dirty="0">
            <a:solidFill>
              <a:srgbClr val="002060"/>
            </a:solidFill>
            <a:cs typeface="B Zar" pitchFamily="2" charset="-78"/>
          </a:endParaRPr>
        </a:p>
        <a:p>
          <a:pPr marL="228600" lvl="1" indent="-228600" algn="r" defTabSz="1066800" rtl="1">
            <a:lnSpc>
              <a:spcPct val="90000"/>
            </a:lnSpc>
            <a:spcBef>
              <a:spcPct val="0"/>
            </a:spcBef>
            <a:spcAft>
              <a:spcPct val="15000"/>
            </a:spcAft>
            <a:buChar char="••"/>
          </a:pPr>
          <a:r>
            <a:rPr lang="fa-IR" sz="2400" kern="1200" dirty="0" smtClean="0">
              <a:solidFill>
                <a:srgbClr val="002060"/>
              </a:solidFill>
              <a:cs typeface="B Zar" pitchFamily="2" charset="-78"/>
            </a:rPr>
            <a:t>دیسترس تنفسی</a:t>
          </a:r>
          <a:endParaRPr lang="en-US" sz="2400" kern="1200" dirty="0">
            <a:solidFill>
              <a:srgbClr val="002060"/>
            </a:solidFill>
            <a:cs typeface="B Zar" pitchFamily="2" charset="-78"/>
          </a:endParaRPr>
        </a:p>
      </dsp:txBody>
      <dsp:txXfrm>
        <a:off x="5467350" y="2697481"/>
        <a:ext cx="3219449" cy="134873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B62F92-FD8E-43F5-B66B-E2BED12F9F06}">
      <dsp:nvSpPr>
        <dsp:cNvPr id="0" name=""/>
        <dsp:cNvSpPr/>
      </dsp:nvSpPr>
      <dsp:spPr>
        <a:xfrm>
          <a:off x="0" y="0"/>
          <a:ext cx="8229600" cy="1422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endParaRPr lang="en-US" sz="2400" kern="1200" dirty="0"/>
        </a:p>
        <a:p>
          <a:pPr marL="228600" lvl="1" indent="-228600" algn="r" defTabSz="1066800" rtl="1">
            <a:lnSpc>
              <a:spcPct val="90000"/>
            </a:lnSpc>
            <a:spcBef>
              <a:spcPct val="0"/>
            </a:spcBef>
            <a:spcAft>
              <a:spcPct val="15000"/>
            </a:spcAft>
            <a:buChar char="••"/>
          </a:pPr>
          <a:r>
            <a:rPr lang="fa-IR" sz="2400" i="1" kern="1200" dirty="0" smtClean="0">
              <a:solidFill>
                <a:srgbClr val="002060"/>
              </a:solidFill>
              <a:cs typeface="B Zar" pitchFamily="2" charset="-78"/>
            </a:rPr>
            <a:t>ویتامین </a:t>
          </a:r>
          <a:r>
            <a:rPr lang="en-US" sz="2400" i="1" kern="1200" dirty="0" smtClean="0">
              <a:solidFill>
                <a:srgbClr val="002060"/>
              </a:solidFill>
              <a:cs typeface="B Zar" pitchFamily="2" charset="-78"/>
            </a:rPr>
            <a:t>K</a:t>
          </a:r>
          <a:r>
            <a:rPr lang="fa-IR" sz="2400" i="1" kern="1200" dirty="0" smtClean="0">
              <a:solidFill>
                <a:srgbClr val="002060"/>
              </a:solidFill>
              <a:cs typeface="B Zar" pitchFamily="2" charset="-78"/>
            </a:rPr>
            <a:t>: </a:t>
          </a:r>
          <a:r>
            <a:rPr lang="fa-IR" sz="2400" kern="1200" dirty="0" smtClean="0">
              <a:solidFill>
                <a:srgbClr val="002060"/>
              </a:solidFill>
              <a:cs typeface="B Zar" pitchFamily="2" charset="-78"/>
            </a:rPr>
            <a:t>در تمام نوزادن 0/5 تا 1 میلیگرم باید در بدو تولد تزریق شود</a:t>
          </a:r>
          <a:endParaRPr lang="en-US" sz="2400" kern="1200" dirty="0"/>
        </a:p>
        <a:p>
          <a:pPr marL="228600" lvl="1" indent="-228600" algn="r" defTabSz="1066800" rtl="1">
            <a:lnSpc>
              <a:spcPct val="90000"/>
            </a:lnSpc>
            <a:spcBef>
              <a:spcPct val="0"/>
            </a:spcBef>
            <a:spcAft>
              <a:spcPct val="15000"/>
            </a:spcAft>
            <a:buChar char="••"/>
          </a:pPr>
          <a:endParaRPr lang="en-US" sz="2400" kern="1200" dirty="0"/>
        </a:p>
      </dsp:txBody>
      <dsp:txXfrm>
        <a:off x="1788203" y="0"/>
        <a:ext cx="6441396" cy="1422834"/>
      </dsp:txXfrm>
    </dsp:sp>
    <dsp:sp modelId="{D2167CC9-5B37-486C-B419-32D61EEF6779}">
      <dsp:nvSpPr>
        <dsp:cNvPr id="0" name=""/>
        <dsp:cNvSpPr/>
      </dsp:nvSpPr>
      <dsp:spPr>
        <a:xfrm>
          <a:off x="229451" y="142283"/>
          <a:ext cx="709589" cy="113826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8D018-98F6-4419-9D04-E668A14CE614}">
      <dsp:nvSpPr>
        <dsp:cNvPr id="0" name=""/>
        <dsp:cNvSpPr/>
      </dsp:nvSpPr>
      <dsp:spPr>
        <a:xfrm>
          <a:off x="0" y="1565117"/>
          <a:ext cx="8229600" cy="1665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endParaRPr lang="en-US" sz="2400" kern="1200" dirty="0"/>
        </a:p>
        <a:p>
          <a:pPr marL="228600" lvl="1" indent="-228600" algn="r" defTabSz="1066800" rtl="1">
            <a:lnSpc>
              <a:spcPct val="90000"/>
            </a:lnSpc>
            <a:spcBef>
              <a:spcPct val="0"/>
            </a:spcBef>
            <a:spcAft>
              <a:spcPct val="15000"/>
            </a:spcAft>
            <a:buChar char="••"/>
          </a:pPr>
          <a:r>
            <a:rPr lang="fa-IR" sz="2400" i="1" kern="1200" dirty="0" smtClean="0">
              <a:solidFill>
                <a:srgbClr val="002060"/>
              </a:solidFill>
              <a:cs typeface="B Zar" pitchFamily="2" charset="-78"/>
            </a:rPr>
            <a:t>ویتامین </a:t>
          </a:r>
          <a:r>
            <a:rPr lang="en-US" sz="2400" i="1" kern="1200" dirty="0" smtClean="0">
              <a:solidFill>
                <a:srgbClr val="002060"/>
              </a:solidFill>
              <a:cs typeface="B Zar" pitchFamily="2" charset="-78"/>
            </a:rPr>
            <a:t>D</a:t>
          </a:r>
          <a:r>
            <a:rPr lang="fa-IR" sz="2400" i="1" kern="1200" dirty="0" smtClean="0">
              <a:solidFill>
                <a:srgbClr val="002060"/>
              </a:solidFill>
              <a:cs typeface="B Zar" pitchFamily="2" charset="-78"/>
            </a:rPr>
            <a:t>: </a:t>
          </a:r>
          <a:r>
            <a:rPr lang="fa-IR" sz="2400" kern="1200" dirty="0" smtClean="0">
              <a:solidFill>
                <a:srgbClr val="002060"/>
              </a:solidFill>
              <a:cs typeface="B Zar" pitchFamily="2" charset="-78"/>
            </a:rPr>
            <a:t>400 واحد نمونه تا پایان یکسالگی</a:t>
          </a:r>
          <a:endParaRPr lang="en-US" sz="2400" kern="1200" dirty="0"/>
        </a:p>
        <a:p>
          <a:pPr marL="228600" lvl="1" indent="-228600" algn="r" defTabSz="1066800" rtl="1">
            <a:lnSpc>
              <a:spcPct val="90000"/>
            </a:lnSpc>
            <a:spcBef>
              <a:spcPct val="0"/>
            </a:spcBef>
            <a:spcAft>
              <a:spcPct val="15000"/>
            </a:spcAft>
            <a:buChar char="••"/>
          </a:pPr>
          <a:r>
            <a:rPr lang="fa-IR" sz="2400" i="1" kern="1200" dirty="0" smtClean="0">
              <a:solidFill>
                <a:srgbClr val="002060"/>
              </a:solidFill>
              <a:cs typeface="B Zar" pitchFamily="2" charset="-78"/>
            </a:rPr>
            <a:t>ویتامین </a:t>
          </a:r>
          <a:r>
            <a:rPr lang="en-US" sz="2400" i="1" kern="1200" dirty="0" smtClean="0">
              <a:solidFill>
                <a:srgbClr val="002060"/>
              </a:solidFill>
              <a:cs typeface="B Zar" pitchFamily="2" charset="-78"/>
            </a:rPr>
            <a:t>A</a:t>
          </a:r>
          <a:r>
            <a:rPr lang="fa-IR" sz="2400" i="1" kern="1200" dirty="0" smtClean="0">
              <a:solidFill>
                <a:srgbClr val="002060"/>
              </a:solidFill>
              <a:cs typeface="B Zar" pitchFamily="2" charset="-78"/>
            </a:rPr>
            <a:t>:</a:t>
          </a:r>
          <a:r>
            <a:rPr lang="fa-IR" sz="2400" kern="1200" dirty="0" smtClean="0">
              <a:solidFill>
                <a:srgbClr val="002060"/>
              </a:solidFill>
              <a:cs typeface="B Zar" pitchFamily="2" charset="-78"/>
            </a:rPr>
            <a:t> 1000 تا 1500 واحد روزانه</a:t>
          </a:r>
          <a:endParaRPr lang="en-US" sz="2400" kern="1200" dirty="0"/>
        </a:p>
      </dsp:txBody>
      <dsp:txXfrm>
        <a:off x="1788203" y="1565117"/>
        <a:ext cx="6441396" cy="1665313"/>
      </dsp:txXfrm>
    </dsp:sp>
    <dsp:sp modelId="{EC806C17-7EDA-4092-945C-AEB59952F578}">
      <dsp:nvSpPr>
        <dsp:cNvPr id="0" name=""/>
        <dsp:cNvSpPr/>
      </dsp:nvSpPr>
      <dsp:spPr>
        <a:xfrm>
          <a:off x="153253" y="1828640"/>
          <a:ext cx="1119209" cy="113826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7BB8D-444C-4BC3-9645-CE9082175B16}">
      <dsp:nvSpPr>
        <dsp:cNvPr id="0" name=""/>
        <dsp:cNvSpPr/>
      </dsp:nvSpPr>
      <dsp:spPr>
        <a:xfrm>
          <a:off x="0" y="3372714"/>
          <a:ext cx="8229600" cy="1422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622300">
            <a:lnSpc>
              <a:spcPct val="90000"/>
            </a:lnSpc>
            <a:spcBef>
              <a:spcPct val="0"/>
            </a:spcBef>
            <a:spcAft>
              <a:spcPct val="35000"/>
            </a:spcAft>
          </a:pPr>
          <a:endParaRPr lang="en-US" sz="1400" kern="1200" dirty="0"/>
        </a:p>
        <a:p>
          <a:pPr marL="228600" lvl="1" indent="-228600" algn="r" defTabSz="1066800" rtl="1">
            <a:lnSpc>
              <a:spcPct val="90000"/>
            </a:lnSpc>
            <a:spcBef>
              <a:spcPct val="0"/>
            </a:spcBef>
            <a:spcAft>
              <a:spcPct val="15000"/>
            </a:spcAft>
            <a:buChar char="••"/>
          </a:pPr>
          <a:r>
            <a:rPr lang="fa-IR" sz="2400" i="1" kern="1200" dirty="0" smtClean="0">
              <a:solidFill>
                <a:srgbClr val="002060"/>
              </a:solidFill>
              <a:cs typeface="B Zar" pitchFamily="2" charset="-78"/>
            </a:rPr>
            <a:t>ویتامین </a:t>
          </a:r>
          <a:r>
            <a:rPr lang="en-US" sz="2400" i="1" kern="1200" dirty="0" smtClean="0">
              <a:solidFill>
                <a:srgbClr val="002060"/>
              </a:solidFill>
              <a:cs typeface="B Zar" pitchFamily="2" charset="-78"/>
            </a:rPr>
            <a:t>E</a:t>
          </a:r>
          <a:r>
            <a:rPr lang="fa-IR" sz="2400" i="1" kern="1200" dirty="0" smtClean="0">
              <a:solidFill>
                <a:srgbClr val="002060"/>
              </a:solidFill>
              <a:cs typeface="B Zar" pitchFamily="2" charset="-78"/>
            </a:rPr>
            <a:t>:</a:t>
          </a:r>
          <a:r>
            <a:rPr lang="fa-IR" sz="2400" kern="1200" dirty="0" smtClean="0">
              <a:solidFill>
                <a:srgbClr val="002060"/>
              </a:solidFill>
              <a:cs typeface="B Zar" pitchFamily="2" charset="-78"/>
            </a:rPr>
            <a:t> 25 واحد روزانه در ماه اول تولد نوزادان </a:t>
          </a:r>
          <a:r>
            <a:rPr lang="en-US" sz="2400" kern="1200" dirty="0" smtClean="0">
              <a:solidFill>
                <a:srgbClr val="002060"/>
              </a:solidFill>
              <a:cs typeface="B Zar" pitchFamily="2" charset="-78"/>
            </a:rPr>
            <a:t>VLBW</a:t>
          </a:r>
          <a:r>
            <a:rPr lang="fa-IR" sz="2400" kern="1200" dirty="0" smtClean="0">
              <a:solidFill>
                <a:srgbClr val="002060"/>
              </a:solidFill>
              <a:cs typeface="B Zar" pitchFamily="2" charset="-78"/>
            </a:rPr>
            <a:t> تا زمان دو برابر شدن وزن تولد</a:t>
          </a:r>
          <a:endParaRPr lang="en-US" sz="2400" kern="1200" dirty="0"/>
        </a:p>
        <a:p>
          <a:pPr marL="57150" lvl="1" indent="-57150" algn="r" defTabSz="488950" rtl="1">
            <a:lnSpc>
              <a:spcPct val="90000"/>
            </a:lnSpc>
            <a:spcBef>
              <a:spcPct val="0"/>
            </a:spcBef>
            <a:spcAft>
              <a:spcPct val="15000"/>
            </a:spcAft>
            <a:buChar char="••"/>
          </a:pPr>
          <a:endParaRPr lang="en-US" sz="1100" kern="1200" dirty="0"/>
        </a:p>
        <a:p>
          <a:pPr marL="57150" lvl="1" indent="-57150" algn="r" defTabSz="488950" rtl="1">
            <a:lnSpc>
              <a:spcPct val="90000"/>
            </a:lnSpc>
            <a:spcBef>
              <a:spcPct val="0"/>
            </a:spcBef>
            <a:spcAft>
              <a:spcPct val="15000"/>
            </a:spcAft>
            <a:buChar char="••"/>
          </a:pPr>
          <a:endParaRPr lang="en-US" sz="1100" kern="1200" dirty="0"/>
        </a:p>
        <a:p>
          <a:pPr marL="57150" lvl="1" indent="-57150" algn="r" defTabSz="488950" rtl="1">
            <a:lnSpc>
              <a:spcPct val="90000"/>
            </a:lnSpc>
            <a:spcBef>
              <a:spcPct val="0"/>
            </a:spcBef>
            <a:spcAft>
              <a:spcPct val="15000"/>
            </a:spcAft>
            <a:buChar char="••"/>
          </a:pPr>
          <a:endParaRPr lang="en-US" sz="1100" kern="1200" dirty="0"/>
        </a:p>
        <a:p>
          <a:pPr marL="57150" lvl="1" indent="-57150" algn="r" defTabSz="488950" rtl="1">
            <a:lnSpc>
              <a:spcPct val="90000"/>
            </a:lnSpc>
            <a:spcBef>
              <a:spcPct val="0"/>
            </a:spcBef>
            <a:spcAft>
              <a:spcPct val="15000"/>
            </a:spcAft>
            <a:buChar char="••"/>
          </a:pPr>
          <a:endParaRPr lang="en-US" sz="1100" kern="1200" dirty="0"/>
        </a:p>
      </dsp:txBody>
      <dsp:txXfrm>
        <a:off x="1788203" y="3372714"/>
        <a:ext cx="6441396" cy="1422834"/>
      </dsp:txXfrm>
    </dsp:sp>
    <dsp:sp modelId="{83D457DB-1825-48B2-933F-FF9BDBD47693}">
      <dsp:nvSpPr>
        <dsp:cNvPr id="0" name=""/>
        <dsp:cNvSpPr/>
      </dsp:nvSpPr>
      <dsp:spPr>
        <a:xfrm>
          <a:off x="229451" y="3514997"/>
          <a:ext cx="814401" cy="1138267"/>
        </a:xfrm>
        <a:prstGeom prst="roundRect">
          <a:avLst>
            <a:gd name="adj" fmla="val 10000"/>
          </a:avLst>
        </a:prstGeom>
        <a:blipFill rotWithShape="0">
          <a:blip xmlns:r="http://schemas.openxmlformats.org/officeDocument/2006/relationships" r:embed="rId3">
            <a:lum bright="36000" contrast="56000"/>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B62F92-FD8E-43F5-B66B-E2BED12F9F06}">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endParaRPr lang="en-US" sz="2400" kern="1200" dirty="0"/>
        </a:p>
        <a:p>
          <a:pPr marL="228600" lvl="1" indent="-228600" algn="r" defTabSz="1066800" rtl="1">
            <a:lnSpc>
              <a:spcPct val="90000"/>
            </a:lnSpc>
            <a:spcBef>
              <a:spcPct val="0"/>
            </a:spcBef>
            <a:spcAft>
              <a:spcPct val="15000"/>
            </a:spcAft>
            <a:buChar char="••"/>
          </a:pPr>
          <a:r>
            <a:rPr lang="fa-IR" sz="2400" i="1" kern="1200" dirty="0" smtClean="0">
              <a:solidFill>
                <a:srgbClr val="002060"/>
              </a:solidFill>
              <a:cs typeface="B Zar" pitchFamily="2" charset="-78"/>
            </a:rPr>
            <a:t>فولیک اسید:</a:t>
          </a:r>
          <a:r>
            <a:rPr lang="fa-IR" sz="2400" kern="1200" dirty="0" smtClean="0">
              <a:solidFill>
                <a:srgbClr val="002060"/>
              </a:solidFill>
              <a:cs typeface="B Zar" pitchFamily="2" charset="-78"/>
            </a:rPr>
            <a:t>50 میکرو گرم در نوزادان </a:t>
          </a:r>
          <a:r>
            <a:rPr lang="en-US" sz="2400" kern="1200" dirty="0" smtClean="0">
              <a:solidFill>
                <a:srgbClr val="002060"/>
              </a:solidFill>
              <a:cs typeface="B Zar" pitchFamily="2" charset="-78"/>
            </a:rPr>
            <a:t>VLBW</a:t>
          </a:r>
          <a:r>
            <a:rPr lang="fa-IR" sz="2400" kern="1200" dirty="0" smtClean="0">
              <a:solidFill>
                <a:srgbClr val="002060"/>
              </a:solidFill>
              <a:cs typeface="B Zar" pitchFamily="2" charset="-78"/>
            </a:rPr>
            <a:t>روزانه تا زمان دو برابر شدن وزن تولد</a:t>
          </a:r>
          <a:endParaRPr lang="en-US" sz="2400" kern="1200" dirty="0"/>
        </a:p>
        <a:p>
          <a:pPr marL="228600" lvl="1" indent="-228600" algn="r" defTabSz="1066800" rtl="1">
            <a:lnSpc>
              <a:spcPct val="90000"/>
            </a:lnSpc>
            <a:spcBef>
              <a:spcPct val="0"/>
            </a:spcBef>
            <a:spcAft>
              <a:spcPct val="15000"/>
            </a:spcAft>
            <a:buChar char="••"/>
          </a:pPr>
          <a:endParaRPr lang="en-US" sz="2400" kern="1200" dirty="0"/>
        </a:p>
      </dsp:txBody>
      <dsp:txXfrm>
        <a:off x="1787356" y="0"/>
        <a:ext cx="6442243" cy="1414363"/>
      </dsp:txXfrm>
    </dsp:sp>
    <dsp:sp modelId="{D2167CC9-5B37-486C-B419-32D61EEF6779}">
      <dsp:nvSpPr>
        <dsp:cNvPr id="0" name=""/>
        <dsp:cNvSpPr/>
      </dsp:nvSpPr>
      <dsp:spPr>
        <a:xfrm>
          <a:off x="252396" y="152400"/>
          <a:ext cx="1119209"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8D018-98F6-4419-9D04-E668A14CE614}">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r" defTabSz="622300" rtl="1">
            <a:lnSpc>
              <a:spcPct val="90000"/>
            </a:lnSpc>
            <a:spcBef>
              <a:spcPct val="0"/>
            </a:spcBef>
            <a:spcAft>
              <a:spcPct val="35000"/>
            </a:spcAft>
          </a:pPr>
          <a:endParaRPr lang="en-US" sz="1400" kern="1200" dirty="0"/>
        </a:p>
        <a:p>
          <a:pPr marL="228600" lvl="1" indent="-228600" algn="r" defTabSz="889000" rtl="1">
            <a:lnSpc>
              <a:spcPct val="90000"/>
            </a:lnSpc>
            <a:spcBef>
              <a:spcPct val="0"/>
            </a:spcBef>
            <a:spcAft>
              <a:spcPct val="15000"/>
            </a:spcAft>
            <a:buChar char="••"/>
          </a:pPr>
          <a:r>
            <a:rPr lang="fa-IR" sz="2000" i="1" kern="1200" dirty="0" smtClean="0">
              <a:solidFill>
                <a:srgbClr val="002060"/>
              </a:solidFill>
              <a:cs typeface="B Zar" pitchFamily="2" charset="-78"/>
            </a:rPr>
            <a:t>روی</a:t>
          </a:r>
          <a:r>
            <a:rPr lang="fa-IR" sz="2000" i="1" kern="1200" dirty="0" smtClean="0">
              <a:solidFill>
                <a:srgbClr val="002060"/>
              </a:solidFill>
              <a:cs typeface="B Zar" pitchFamily="2" charset="-78"/>
            </a:rPr>
            <a:t>: </a:t>
          </a:r>
          <a:r>
            <a:rPr lang="fa-IR" sz="2000" kern="1200" dirty="0" smtClean="0">
              <a:solidFill>
                <a:srgbClr val="002060"/>
              </a:solidFill>
              <a:cs typeface="B Zar" pitchFamily="2" charset="-78"/>
            </a:rPr>
            <a:t>1 میلی گرم به ازائ هر کیلوگرم وزن بدن در روز در صورت رشد کم، کم شیر خوردن یا راش اطراف مقعد</a:t>
          </a:r>
          <a:endParaRPr lang="en-US" sz="2000" kern="1200" dirty="0"/>
        </a:p>
      </dsp:txBody>
      <dsp:txXfrm>
        <a:off x="1787356" y="1555799"/>
        <a:ext cx="6442243" cy="1414363"/>
      </dsp:txXfrm>
    </dsp:sp>
    <dsp:sp modelId="{EC806C17-7EDA-4092-945C-AEB59952F578}">
      <dsp:nvSpPr>
        <dsp:cNvPr id="0" name=""/>
        <dsp:cNvSpPr/>
      </dsp:nvSpPr>
      <dsp:spPr>
        <a:xfrm>
          <a:off x="152406" y="1697236"/>
          <a:ext cx="1119209"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7BB8D-444C-4BC3-9645-CE9082175B16}">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622300">
            <a:lnSpc>
              <a:spcPct val="90000"/>
            </a:lnSpc>
            <a:spcBef>
              <a:spcPct val="0"/>
            </a:spcBef>
            <a:spcAft>
              <a:spcPct val="35000"/>
            </a:spcAft>
          </a:pPr>
          <a:endParaRPr lang="en-US" sz="1400" kern="1200" dirty="0"/>
        </a:p>
        <a:p>
          <a:pPr marL="228600" lvl="1" indent="-228600" algn="r" defTabSz="889000" rtl="1">
            <a:lnSpc>
              <a:spcPct val="90000"/>
            </a:lnSpc>
            <a:spcBef>
              <a:spcPct val="0"/>
            </a:spcBef>
            <a:spcAft>
              <a:spcPct val="15000"/>
            </a:spcAft>
            <a:buChar char="••"/>
          </a:pPr>
          <a:r>
            <a:rPr lang="fa-IR" sz="2000" i="1" kern="1200" dirty="0" smtClean="0">
              <a:solidFill>
                <a:srgbClr val="002060"/>
              </a:solidFill>
              <a:cs typeface="B Zar" pitchFamily="2" charset="-78"/>
            </a:rPr>
            <a:t>ویتامین </a:t>
          </a:r>
          <a:r>
            <a:rPr lang="en-US" sz="2000" i="1" kern="1200" dirty="0" smtClean="0">
              <a:solidFill>
                <a:srgbClr val="002060"/>
              </a:solidFill>
              <a:cs typeface="B Zar" pitchFamily="2" charset="-78"/>
            </a:rPr>
            <a:t>B12</a:t>
          </a:r>
          <a:r>
            <a:rPr lang="fa-IR" sz="2000" i="1" kern="1200" dirty="0" smtClean="0">
              <a:solidFill>
                <a:srgbClr val="002060"/>
              </a:solidFill>
              <a:cs typeface="B Zar" pitchFamily="2" charset="-78"/>
            </a:rPr>
            <a:t> : </a:t>
          </a:r>
          <a:r>
            <a:rPr lang="fa-IR" sz="2000" kern="1200" dirty="0" smtClean="0">
              <a:solidFill>
                <a:srgbClr val="002060"/>
              </a:solidFill>
              <a:cs typeface="B Zar" pitchFamily="2" charset="-78"/>
            </a:rPr>
            <a:t>فقط در صورت کمبود در رژیم غذایی مادر</a:t>
          </a:r>
          <a:endParaRPr lang="en-US" sz="2000" kern="1200" dirty="0"/>
        </a:p>
        <a:p>
          <a:pPr marL="228600" lvl="1" indent="-228600" algn="r" defTabSz="889000" rtl="1">
            <a:lnSpc>
              <a:spcPct val="90000"/>
            </a:lnSpc>
            <a:spcBef>
              <a:spcPct val="0"/>
            </a:spcBef>
            <a:spcAft>
              <a:spcPct val="15000"/>
            </a:spcAft>
            <a:buChar char="••"/>
          </a:pPr>
          <a:r>
            <a:rPr lang="fa-IR" sz="2000" i="1" kern="1200" dirty="0" smtClean="0">
              <a:solidFill>
                <a:srgbClr val="002060"/>
              </a:solidFill>
              <a:cs typeface="B Zar" pitchFamily="2" charset="-78"/>
            </a:rPr>
            <a:t>ویتامین </a:t>
          </a:r>
          <a:r>
            <a:rPr lang="en-US" sz="2000" i="1" kern="1200" dirty="0" smtClean="0">
              <a:solidFill>
                <a:srgbClr val="002060"/>
              </a:solidFill>
              <a:cs typeface="B Zar" pitchFamily="2" charset="-78"/>
            </a:rPr>
            <a:t>C</a:t>
          </a:r>
          <a:r>
            <a:rPr lang="fa-IR" sz="2000" i="1" kern="1200" dirty="0" smtClean="0">
              <a:solidFill>
                <a:srgbClr val="002060"/>
              </a:solidFill>
              <a:cs typeface="B Zar" pitchFamily="2" charset="-78"/>
            </a:rPr>
            <a:t>: </a:t>
          </a:r>
          <a:r>
            <a:rPr lang="fa-IR" sz="2000" kern="1200" dirty="0" smtClean="0">
              <a:solidFill>
                <a:srgbClr val="002060"/>
              </a:solidFill>
              <a:cs typeface="B Zar" pitchFamily="2" charset="-78"/>
            </a:rPr>
            <a:t>در صورتیکه نوزاد پروتئین مکمل دریافت می کند تا 60 میلی گرم روزانه</a:t>
          </a:r>
          <a:endParaRPr lang="en-US" sz="2000" kern="1200" dirty="0"/>
        </a:p>
        <a:p>
          <a:pPr marL="228600" lvl="1" indent="-228600" algn="r" defTabSz="889000" rtl="1">
            <a:lnSpc>
              <a:spcPct val="90000"/>
            </a:lnSpc>
            <a:spcBef>
              <a:spcPct val="0"/>
            </a:spcBef>
            <a:spcAft>
              <a:spcPct val="15000"/>
            </a:spcAft>
            <a:buChar char="••"/>
          </a:pPr>
          <a:endParaRPr lang="en-US" sz="2000" kern="1200" dirty="0"/>
        </a:p>
        <a:p>
          <a:pPr marL="57150" lvl="1" indent="-57150" algn="r" defTabSz="488950" rtl="1">
            <a:lnSpc>
              <a:spcPct val="90000"/>
            </a:lnSpc>
            <a:spcBef>
              <a:spcPct val="0"/>
            </a:spcBef>
            <a:spcAft>
              <a:spcPct val="15000"/>
            </a:spcAft>
            <a:buChar char="••"/>
          </a:pPr>
          <a:endParaRPr lang="en-US" sz="1100" kern="1200" dirty="0"/>
        </a:p>
        <a:p>
          <a:pPr marL="57150" lvl="1" indent="-57150" algn="r" defTabSz="488950" rtl="1">
            <a:lnSpc>
              <a:spcPct val="90000"/>
            </a:lnSpc>
            <a:spcBef>
              <a:spcPct val="0"/>
            </a:spcBef>
            <a:spcAft>
              <a:spcPct val="15000"/>
            </a:spcAft>
            <a:buChar char="••"/>
          </a:pPr>
          <a:endParaRPr lang="en-US" sz="1100" kern="1200" dirty="0"/>
        </a:p>
      </dsp:txBody>
      <dsp:txXfrm>
        <a:off x="1787356" y="3111599"/>
        <a:ext cx="6442243" cy="1414363"/>
      </dsp:txXfrm>
    </dsp:sp>
    <dsp:sp modelId="{83D457DB-1825-48B2-933F-FF9BDBD47693}">
      <dsp:nvSpPr>
        <dsp:cNvPr id="0" name=""/>
        <dsp:cNvSpPr/>
      </dsp:nvSpPr>
      <dsp:spPr>
        <a:xfrm>
          <a:off x="252387" y="3253035"/>
          <a:ext cx="966813"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2DD5A-1AC2-4050-A790-9BCF72079A79}">
      <dsp:nvSpPr>
        <dsp:cNvPr id="0" name=""/>
        <dsp:cNvSpPr/>
      </dsp:nvSpPr>
      <dsp:spPr>
        <a:xfrm>
          <a:off x="0" y="102699"/>
          <a:ext cx="7543800"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249936" rIns="585483" bIns="170688" numCol="1" spcCol="1270" anchor="t" anchorCtr="0">
          <a:noAutofit/>
        </a:bodyPr>
        <a:lstStyle/>
        <a:p>
          <a:pPr marL="228600" lvl="1" indent="-228600" algn="r" defTabSz="1066800" rtl="1">
            <a:lnSpc>
              <a:spcPct val="90000"/>
            </a:lnSpc>
            <a:spcBef>
              <a:spcPct val="0"/>
            </a:spcBef>
            <a:spcAft>
              <a:spcPct val="15000"/>
            </a:spcAft>
            <a:buChar char="••"/>
          </a:pPr>
          <a:r>
            <a:rPr lang="fa-IR" sz="2400" b="0" kern="1200" dirty="0" smtClean="0">
              <a:solidFill>
                <a:srgbClr val="002060"/>
              </a:solidFill>
              <a:cs typeface="B Zar" pitchFamily="2" charset="-78"/>
            </a:rPr>
            <a:t>3-2 میلی گرم به ازائ هر کیلوگرم </a:t>
          </a:r>
          <a:r>
            <a:rPr lang="fa-IR" sz="2400" b="0" kern="1200" dirty="0" smtClean="0">
              <a:solidFill>
                <a:srgbClr val="002060"/>
              </a:solidFill>
              <a:cs typeface="B Zar" pitchFamily="2" charset="-78"/>
            </a:rPr>
            <a:t>وزن، هر </a:t>
          </a:r>
          <a:r>
            <a:rPr lang="fa-IR" sz="2400" b="0" kern="1200" dirty="0" smtClean="0">
              <a:solidFill>
                <a:srgbClr val="002060"/>
              </a:solidFill>
              <a:cs typeface="B Zar" pitchFamily="2" charset="-78"/>
            </a:rPr>
            <a:t>12 ساعت یکبار شروع از 2 هفتگی تا دو ماهگی</a:t>
          </a:r>
          <a:endParaRPr lang="en-US" sz="2400" b="0" kern="1200" dirty="0"/>
        </a:p>
      </dsp:txBody>
      <dsp:txXfrm>
        <a:off x="0" y="102699"/>
        <a:ext cx="7543800" cy="1360800"/>
      </dsp:txXfrm>
    </dsp:sp>
    <dsp:sp modelId="{8BCF561B-22D4-4B25-9126-B37016B0D55F}">
      <dsp:nvSpPr>
        <dsp:cNvPr id="0" name=""/>
        <dsp:cNvSpPr/>
      </dsp:nvSpPr>
      <dsp:spPr>
        <a:xfrm>
          <a:off x="4163121" y="0"/>
          <a:ext cx="3380678" cy="31729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889000" rtl="1">
            <a:lnSpc>
              <a:spcPct val="90000"/>
            </a:lnSpc>
            <a:spcBef>
              <a:spcPct val="0"/>
            </a:spcBef>
            <a:spcAft>
              <a:spcPct val="35000"/>
            </a:spcAft>
          </a:pPr>
          <a:r>
            <a:rPr lang="fa-IR" sz="2000" b="1" kern="1200" dirty="0" smtClean="0">
              <a:solidFill>
                <a:srgbClr val="002060"/>
              </a:solidFill>
              <a:cs typeface="B Zar" pitchFamily="2" charset="-78"/>
            </a:rPr>
            <a:t>بیشتر از 1500 گرم</a:t>
          </a:r>
          <a:endParaRPr lang="en-US" sz="2000" b="1" kern="1200" dirty="0"/>
        </a:p>
      </dsp:txBody>
      <dsp:txXfrm>
        <a:off x="4163121" y="0"/>
        <a:ext cx="3380678" cy="317299"/>
      </dsp:txXfrm>
    </dsp:sp>
    <dsp:sp modelId="{B525B1BF-82DF-4463-A8D9-B394DCEF599F}">
      <dsp:nvSpPr>
        <dsp:cNvPr id="0" name=""/>
        <dsp:cNvSpPr/>
      </dsp:nvSpPr>
      <dsp:spPr>
        <a:xfrm>
          <a:off x="0" y="1751889"/>
          <a:ext cx="7543800"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249936" rIns="585483" bIns="170688" numCol="1" spcCol="1270" anchor="t" anchorCtr="0">
          <a:noAutofit/>
        </a:bodyPr>
        <a:lstStyle/>
        <a:p>
          <a:pPr marL="228600" lvl="1" indent="-228600" algn="r" defTabSz="1066800" rtl="1">
            <a:lnSpc>
              <a:spcPct val="90000"/>
            </a:lnSpc>
            <a:spcBef>
              <a:spcPct val="0"/>
            </a:spcBef>
            <a:spcAft>
              <a:spcPct val="15000"/>
            </a:spcAft>
            <a:buChar char="••"/>
          </a:pPr>
          <a:r>
            <a:rPr lang="fa-IR" sz="2400" b="0" kern="1200" dirty="0" smtClean="0">
              <a:solidFill>
                <a:srgbClr val="002060"/>
              </a:solidFill>
              <a:cs typeface="B Zar" pitchFamily="2" charset="-78"/>
            </a:rPr>
            <a:t>3</a:t>
          </a:r>
          <a:r>
            <a:rPr lang="fa-IR" sz="2400" b="0" kern="1200" baseline="0" dirty="0" smtClean="0">
              <a:solidFill>
                <a:srgbClr val="002060"/>
              </a:solidFill>
              <a:cs typeface="B Zar" pitchFamily="2" charset="-78"/>
            </a:rPr>
            <a:t> </a:t>
          </a:r>
          <a:r>
            <a:rPr lang="fa-IR" sz="2400" b="0" kern="1200" dirty="0" smtClean="0">
              <a:solidFill>
                <a:srgbClr val="002060"/>
              </a:solidFill>
              <a:cs typeface="B Zar" pitchFamily="2" charset="-78"/>
            </a:rPr>
            <a:t>میلی گرم به ازائ هر کیلوگرم </a:t>
          </a:r>
          <a:r>
            <a:rPr lang="fa-IR" sz="2400" b="0" kern="1200" dirty="0" smtClean="0">
              <a:solidFill>
                <a:srgbClr val="002060"/>
              </a:solidFill>
              <a:cs typeface="B Zar" pitchFamily="2" charset="-78"/>
            </a:rPr>
            <a:t>وزن، هر </a:t>
          </a:r>
          <a:r>
            <a:rPr lang="fa-IR" sz="2400" b="0" kern="1200" dirty="0" smtClean="0">
              <a:solidFill>
                <a:srgbClr val="002060"/>
              </a:solidFill>
              <a:cs typeface="B Zar" pitchFamily="2" charset="-78"/>
            </a:rPr>
            <a:t>12 ساعت یکبار شروع از2 هفتگی تا یکماهگی </a:t>
          </a:r>
          <a:endParaRPr lang="en-US" sz="2400" b="0" kern="1200" dirty="0"/>
        </a:p>
      </dsp:txBody>
      <dsp:txXfrm>
        <a:off x="0" y="1751889"/>
        <a:ext cx="7543800" cy="1360800"/>
      </dsp:txXfrm>
    </dsp:sp>
    <dsp:sp modelId="{ACADC115-0C59-4EF0-9BAD-24D63B98AA49}">
      <dsp:nvSpPr>
        <dsp:cNvPr id="0" name=""/>
        <dsp:cNvSpPr/>
      </dsp:nvSpPr>
      <dsp:spPr>
        <a:xfrm>
          <a:off x="4163121" y="1501144"/>
          <a:ext cx="3380678" cy="3542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889000">
            <a:lnSpc>
              <a:spcPct val="90000"/>
            </a:lnSpc>
            <a:spcBef>
              <a:spcPct val="0"/>
            </a:spcBef>
            <a:spcAft>
              <a:spcPct val="35000"/>
            </a:spcAft>
          </a:pPr>
          <a:r>
            <a:rPr lang="fa-IR" sz="2000" b="1" kern="1200" dirty="0" smtClean="0">
              <a:solidFill>
                <a:srgbClr val="002060"/>
              </a:solidFill>
              <a:cs typeface="B Zar" pitchFamily="2" charset="-78"/>
            </a:rPr>
            <a:t>بین 1500-1000 گرم</a:t>
          </a:r>
          <a:endParaRPr lang="en-US" sz="2000" b="1" kern="1200" dirty="0">
            <a:cs typeface="B Zar" pitchFamily="2" charset="-78"/>
          </a:endParaRPr>
        </a:p>
      </dsp:txBody>
      <dsp:txXfrm>
        <a:off x="4163121" y="1501144"/>
        <a:ext cx="3380678" cy="354240"/>
      </dsp:txXfrm>
    </dsp:sp>
    <dsp:sp modelId="{CDD2AAA3-202A-4FD5-B485-7CA85AAAA13E}">
      <dsp:nvSpPr>
        <dsp:cNvPr id="0" name=""/>
        <dsp:cNvSpPr/>
      </dsp:nvSpPr>
      <dsp:spPr>
        <a:xfrm>
          <a:off x="0" y="3354609"/>
          <a:ext cx="7543800"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5483" tIns="249936" rIns="585483" bIns="170688" numCol="1" spcCol="1270" anchor="t" anchorCtr="0">
          <a:noAutofit/>
        </a:bodyPr>
        <a:lstStyle/>
        <a:p>
          <a:pPr marL="228600" lvl="1" indent="-228600" algn="r" defTabSz="1066800" rtl="1">
            <a:lnSpc>
              <a:spcPct val="90000"/>
            </a:lnSpc>
            <a:spcBef>
              <a:spcPct val="0"/>
            </a:spcBef>
            <a:spcAft>
              <a:spcPct val="15000"/>
            </a:spcAft>
            <a:buChar char="••"/>
          </a:pPr>
          <a:r>
            <a:rPr lang="fa-IR" sz="2400" b="0" kern="1200" dirty="0" smtClean="0">
              <a:solidFill>
                <a:srgbClr val="002060"/>
              </a:solidFill>
              <a:cs typeface="B Zar" pitchFamily="2" charset="-78"/>
            </a:rPr>
            <a:t>4 میلی گرم به ازائ هر کیلوگرم </a:t>
          </a:r>
          <a:r>
            <a:rPr lang="fa-IR" sz="2400" b="0" kern="1200" dirty="0" smtClean="0">
              <a:solidFill>
                <a:srgbClr val="002060"/>
              </a:solidFill>
              <a:cs typeface="B Zar" pitchFamily="2" charset="-78"/>
            </a:rPr>
            <a:t>وزن، هر </a:t>
          </a:r>
          <a:r>
            <a:rPr lang="fa-IR" sz="2400" b="0" kern="1200" dirty="0" smtClean="0">
              <a:solidFill>
                <a:srgbClr val="002060"/>
              </a:solidFill>
              <a:cs typeface="B Zar" pitchFamily="2" charset="-78"/>
            </a:rPr>
            <a:t>12 ساعت یکبار شروع از 2 هفتگی تا یکماهگی</a:t>
          </a:r>
          <a:endParaRPr lang="en-US" sz="2400" b="0" kern="1200" dirty="0"/>
        </a:p>
      </dsp:txBody>
      <dsp:txXfrm>
        <a:off x="0" y="3354609"/>
        <a:ext cx="7543800" cy="1360800"/>
      </dsp:txXfrm>
    </dsp:sp>
    <dsp:sp modelId="{41731E33-4EF8-4F5D-B9AF-6BCC988D15F9}">
      <dsp:nvSpPr>
        <dsp:cNvPr id="0" name=""/>
        <dsp:cNvSpPr/>
      </dsp:nvSpPr>
      <dsp:spPr>
        <a:xfrm>
          <a:off x="4218938" y="3087955"/>
          <a:ext cx="3324861" cy="35424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lvl="0" algn="l" defTabSz="889000">
            <a:lnSpc>
              <a:spcPct val="90000"/>
            </a:lnSpc>
            <a:spcBef>
              <a:spcPct val="0"/>
            </a:spcBef>
            <a:spcAft>
              <a:spcPct val="35000"/>
            </a:spcAft>
          </a:pPr>
          <a:r>
            <a:rPr lang="fa-IR" sz="2000" b="1" kern="1200" dirty="0" smtClean="0">
              <a:solidFill>
                <a:srgbClr val="002060"/>
              </a:solidFill>
              <a:cs typeface="B Zar" pitchFamily="2" charset="-78"/>
            </a:rPr>
            <a:t>زیر 1000 گرم</a:t>
          </a:r>
          <a:endParaRPr lang="en-US" sz="2000" b="1" kern="1200" dirty="0">
            <a:cs typeface="B Zar" pitchFamily="2" charset="-78"/>
          </a:endParaRPr>
        </a:p>
      </dsp:txBody>
      <dsp:txXfrm>
        <a:off x="4218938" y="3087955"/>
        <a:ext cx="3324861" cy="3542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9F1A6E-5FE3-4A4C-B972-E5E42D0BC675}">
      <dsp:nvSpPr>
        <dsp:cNvPr id="0" name=""/>
        <dsp:cNvSpPr/>
      </dsp:nvSpPr>
      <dsp:spPr>
        <a:xfrm>
          <a:off x="5742064" y="1047984"/>
          <a:ext cx="2330831" cy="3942499"/>
        </a:xfrm>
        <a:custGeom>
          <a:avLst/>
          <a:gdLst/>
          <a:ahLst/>
          <a:cxnLst/>
          <a:rect l="0" t="0" r="0" b="0"/>
          <a:pathLst>
            <a:path>
              <a:moveTo>
                <a:pt x="2330831" y="0"/>
              </a:moveTo>
              <a:lnTo>
                <a:pt x="2330831" y="3942499"/>
              </a:lnTo>
              <a:lnTo>
                <a:pt x="0" y="3942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411F8C-D16C-4DAE-B308-7A7646BB4568}">
      <dsp:nvSpPr>
        <dsp:cNvPr id="0" name=""/>
        <dsp:cNvSpPr/>
      </dsp:nvSpPr>
      <dsp:spPr>
        <a:xfrm>
          <a:off x="5742085" y="1047984"/>
          <a:ext cx="2330810" cy="2454364"/>
        </a:xfrm>
        <a:custGeom>
          <a:avLst/>
          <a:gdLst/>
          <a:ahLst/>
          <a:cxnLst/>
          <a:rect l="0" t="0" r="0" b="0"/>
          <a:pathLst>
            <a:path>
              <a:moveTo>
                <a:pt x="2330810" y="0"/>
              </a:moveTo>
              <a:lnTo>
                <a:pt x="2330810" y="2454364"/>
              </a:lnTo>
              <a:lnTo>
                <a:pt x="0" y="24543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5C79B-39D6-4314-8A02-9619E12ABD88}">
      <dsp:nvSpPr>
        <dsp:cNvPr id="0" name=""/>
        <dsp:cNvSpPr/>
      </dsp:nvSpPr>
      <dsp:spPr>
        <a:xfrm>
          <a:off x="5742064" y="1047984"/>
          <a:ext cx="2330831" cy="966229"/>
        </a:xfrm>
        <a:custGeom>
          <a:avLst/>
          <a:gdLst/>
          <a:ahLst/>
          <a:cxnLst/>
          <a:rect l="0" t="0" r="0" b="0"/>
          <a:pathLst>
            <a:path>
              <a:moveTo>
                <a:pt x="2330831" y="0"/>
              </a:moveTo>
              <a:lnTo>
                <a:pt x="2330831" y="966229"/>
              </a:lnTo>
              <a:lnTo>
                <a:pt x="0" y="9662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26A66-F656-4D5C-9FDC-1FA48BD7BC74}">
      <dsp:nvSpPr>
        <dsp:cNvPr id="0" name=""/>
        <dsp:cNvSpPr/>
      </dsp:nvSpPr>
      <dsp:spPr>
        <a:xfrm>
          <a:off x="1752599" y="1"/>
          <a:ext cx="7022551" cy="1047982"/>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400" b="1" kern="1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اگر با وجود حجم کافی شیر، شیرخوار وزن گیری مناسبی ندارد باید سعی شود انرژی دریافتی را افزایش داد:</a:t>
          </a:r>
          <a:r>
            <a:rPr lang="fa-IR" sz="1800" b="1" kern="1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
          </a:r>
          <a:br>
            <a:rPr lang="fa-IR" sz="1800" b="1" kern="1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br>
          <a:endParaRPr kumimoji="0" lang="en-US" sz="1800" b="0" i="0" u="none" strike="noStrike" kern="1200" cap="none" normalizeH="0" baseline="0" dirty="0" smtClean="0">
            <a:ln>
              <a:noFill/>
            </a:ln>
            <a:solidFill>
              <a:schemeClr val="tx1"/>
            </a:solidFill>
            <a:effectLst/>
            <a:latin typeface="Arial" charset="0"/>
            <a:cs typeface="Arial" charset="0"/>
          </a:endParaRPr>
        </a:p>
      </dsp:txBody>
      <dsp:txXfrm>
        <a:off x="1752599" y="1"/>
        <a:ext cx="7022551" cy="1047982"/>
      </dsp:txXfrm>
    </dsp:sp>
    <dsp:sp modelId="{C88F31DD-A8D4-4A51-897F-996741B8A8A5}">
      <dsp:nvSpPr>
        <dsp:cNvPr id="0" name=""/>
        <dsp:cNvSpPr/>
      </dsp:nvSpPr>
      <dsp:spPr>
        <a:xfrm>
          <a:off x="984643" y="1490222"/>
          <a:ext cx="4757421" cy="1047982"/>
        </a:xfrm>
        <a:prstGeom prst="rect">
          <a:avLst/>
        </a:prstGeom>
        <a:solidFill>
          <a:schemeClr val="tx2">
            <a:lumMod val="40000"/>
            <a:lumOff val="6000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300" kern="1200" dirty="0" smtClean="0">
              <a:solidFill>
                <a:srgbClr val="002060"/>
              </a:solidFill>
              <a:cs typeface="B Zar" pitchFamily="2" charset="-78"/>
            </a:rPr>
            <a:t>استفاده از شیر پسین  </a:t>
          </a:r>
          <a:r>
            <a:rPr lang="en-US" sz="2300" kern="1200" dirty="0" smtClean="0">
              <a:solidFill>
                <a:srgbClr val="002060"/>
              </a:solidFill>
              <a:cs typeface="B Zar" pitchFamily="2" charset="-78"/>
            </a:rPr>
            <a:t>Hind milk</a:t>
          </a:r>
          <a:r>
            <a:rPr lang="fa-IR" sz="2300" kern="1200" dirty="0" smtClean="0">
              <a:solidFill>
                <a:srgbClr val="002060"/>
              </a:solidFill>
              <a:cs typeface="B Zar" pitchFamily="2" charset="-78"/>
            </a:rPr>
            <a:t> بجای شیر پیشین </a:t>
          </a:r>
          <a:r>
            <a:rPr lang="en-US" sz="2300" kern="1200" dirty="0" smtClean="0">
              <a:solidFill>
                <a:srgbClr val="002060"/>
              </a:solidFill>
              <a:cs typeface="B Zar" pitchFamily="2" charset="-78"/>
            </a:rPr>
            <a:t>Fore milk </a:t>
          </a:r>
          <a:r>
            <a:rPr lang="fa-IR" sz="2300" kern="1200" dirty="0" smtClean="0">
              <a:solidFill>
                <a:srgbClr val="002060"/>
              </a:solidFill>
              <a:cs typeface="B Zar" pitchFamily="2" charset="-78"/>
            </a:rPr>
            <a:t>که 1/5 تا 3 برابر چربی دارد</a:t>
          </a:r>
          <a:endParaRPr kumimoji="0" lang="en-US" sz="2300" b="0" i="0" u="none" strike="noStrike" kern="1200" cap="none" normalizeH="0" baseline="0" dirty="0" smtClean="0">
            <a:ln>
              <a:noFill/>
            </a:ln>
            <a:solidFill>
              <a:schemeClr val="tx1"/>
            </a:solidFill>
            <a:effectLst/>
            <a:latin typeface="Arial" charset="0"/>
            <a:cs typeface="Arial" charset="0"/>
          </a:endParaRPr>
        </a:p>
      </dsp:txBody>
      <dsp:txXfrm>
        <a:off x="984643" y="1490222"/>
        <a:ext cx="4757421" cy="1047982"/>
      </dsp:txXfrm>
    </dsp:sp>
    <dsp:sp modelId="{CFB91BAD-F84F-4F25-99CB-4C7CD08B6B98}">
      <dsp:nvSpPr>
        <dsp:cNvPr id="0" name=""/>
        <dsp:cNvSpPr/>
      </dsp:nvSpPr>
      <dsp:spPr>
        <a:xfrm>
          <a:off x="984643" y="2978357"/>
          <a:ext cx="4757442" cy="1047982"/>
        </a:xfrm>
        <a:prstGeom prst="rect">
          <a:avLst/>
        </a:prstGeom>
        <a:solidFill>
          <a:schemeClr val="tx2">
            <a:lumMod val="40000"/>
            <a:lumOff val="6000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300" kern="1200" dirty="0" smtClean="0">
              <a:solidFill>
                <a:srgbClr val="002060"/>
              </a:solidFill>
              <a:cs typeface="B Zar" pitchFamily="2" charset="-78"/>
            </a:rPr>
            <a:t>افزودن روغن تری گلیسیرید با زنجیره متوسط(</a:t>
          </a:r>
          <a:r>
            <a:rPr lang="en-US" sz="2300" kern="1200" dirty="0" smtClean="0">
              <a:solidFill>
                <a:srgbClr val="002060"/>
              </a:solidFill>
              <a:cs typeface="B Zar" pitchFamily="2" charset="-78"/>
            </a:rPr>
            <a:t>MCT</a:t>
          </a:r>
          <a:r>
            <a:rPr lang="fa-IR" sz="2300" kern="1200" dirty="0" smtClean="0">
              <a:solidFill>
                <a:srgbClr val="002060"/>
              </a:solidFill>
              <a:cs typeface="B Zar" pitchFamily="2" charset="-78"/>
            </a:rPr>
            <a:t>) به میزان 0/5 تا 1 میلی لیتر به هر وعده شیر</a:t>
          </a:r>
          <a:endParaRPr kumimoji="0" lang="en-US" sz="2300" b="0" i="0" u="none" strike="noStrike" kern="1200" cap="none" normalizeH="0" baseline="0" dirty="0" smtClean="0">
            <a:ln>
              <a:noFill/>
            </a:ln>
            <a:solidFill>
              <a:schemeClr val="tx1"/>
            </a:solidFill>
            <a:effectLst/>
            <a:latin typeface="Arial" charset="0"/>
            <a:cs typeface="Arial" charset="0"/>
          </a:endParaRPr>
        </a:p>
      </dsp:txBody>
      <dsp:txXfrm>
        <a:off x="984643" y="2978357"/>
        <a:ext cx="4757442" cy="1047982"/>
      </dsp:txXfrm>
    </dsp:sp>
    <dsp:sp modelId="{A7C3EC54-541A-44BE-B42E-C0FA6C4D9500}">
      <dsp:nvSpPr>
        <dsp:cNvPr id="0" name=""/>
        <dsp:cNvSpPr/>
      </dsp:nvSpPr>
      <dsp:spPr>
        <a:xfrm>
          <a:off x="984643" y="4466493"/>
          <a:ext cx="4757421" cy="1047982"/>
        </a:xfrm>
        <a:prstGeom prst="rect">
          <a:avLst/>
        </a:prstGeom>
        <a:solidFill>
          <a:schemeClr val="tx2">
            <a:lumMod val="40000"/>
            <a:lumOff val="6000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300" kern="1200" dirty="0" smtClean="0">
              <a:solidFill>
                <a:srgbClr val="002060"/>
              </a:solidFill>
              <a:cs typeface="B Zar" pitchFamily="2" charset="-78"/>
            </a:rPr>
            <a:t>برای افزایش انرژی نباید شیر های مصنوعی با بیش از 24 کیلوکالری انرژی در هر 30 میلی لیتر بکار برد</a:t>
          </a:r>
          <a:endParaRPr kumimoji="0" lang="en-US" sz="2300" b="0" i="0" u="none" strike="noStrike" kern="1200" cap="none" normalizeH="0" baseline="0" dirty="0" smtClean="0">
            <a:ln>
              <a:noFill/>
            </a:ln>
            <a:solidFill>
              <a:schemeClr val="tx1"/>
            </a:solidFill>
            <a:effectLst/>
            <a:latin typeface="Arial" charset="0"/>
            <a:cs typeface="Arial" charset="0"/>
          </a:endParaRPr>
        </a:p>
      </dsp:txBody>
      <dsp:txXfrm>
        <a:off x="984643" y="4466493"/>
        <a:ext cx="4757421" cy="1047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543FA-B39D-4FA5-9D35-9079C59FF829}"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543FA-B39D-4FA5-9D35-9079C59FF829}"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543FA-B39D-4FA5-9D35-9079C59FF829}"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457200" y="1600200"/>
            <a:ext cx="8229600" cy="4525963"/>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EE648-D6B0-4E9F-B67E-9E5EA7929987}"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543FA-B39D-4FA5-9D35-9079C59FF829}"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543FA-B39D-4FA5-9D35-9079C59FF829}"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543FA-B39D-4FA5-9D35-9079C59FF829}"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543FA-B39D-4FA5-9D35-9079C59FF829}"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543FA-B39D-4FA5-9D35-9079C59FF829}"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543FA-B39D-4FA5-9D35-9079C59FF829}"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543FA-B39D-4FA5-9D35-9079C59FF829}"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543FA-B39D-4FA5-9D35-9079C59FF829}"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D94AE-0088-4D62-B140-B864A9D473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543FA-B39D-4FA5-9D35-9079C59FF829}"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D94AE-0088-4D62-B140-B864A9D473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927225"/>
          </a:xfrm>
          <a:ln w="38100">
            <a:solidFill>
              <a:srgbClr val="002060"/>
            </a:solidFill>
          </a:ln>
        </p:spPr>
        <p:style>
          <a:lnRef idx="1">
            <a:schemeClr val="accent1"/>
          </a:lnRef>
          <a:fillRef idx="2">
            <a:schemeClr val="accent1"/>
          </a:fillRef>
          <a:effectRef idx="1">
            <a:schemeClr val="accent1"/>
          </a:effectRef>
          <a:fontRef idx="minor">
            <a:schemeClr val="dk1"/>
          </a:fontRef>
        </p:style>
        <p:txBody>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Homa" pitchFamily="2" charset="-78"/>
              </a:rPr>
              <a:t>تغذیه نوزاد نارس و کم وزن با شیر مادر</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Homa" pitchFamily="2" charset="-78"/>
            </a:endParaRPr>
          </a:p>
        </p:txBody>
      </p:sp>
      <p:pic>
        <p:nvPicPr>
          <p:cNvPr id="1026" name="Picture 2" descr="C:\Users\Bahareh\Documents\Dr Bahman Bijari\stuffs\pictures for slides\premature sleeping in hand.bmp"/>
          <p:cNvPicPr>
            <a:picLocks noChangeAspect="1" noChangeArrowheads="1"/>
          </p:cNvPicPr>
          <p:nvPr/>
        </p:nvPicPr>
        <p:blipFill>
          <a:blip r:embed="rId2" cstate="print"/>
          <a:srcRect/>
          <a:stretch>
            <a:fillRect/>
          </a:stretch>
        </p:blipFill>
        <p:spPr bwMode="auto">
          <a:xfrm>
            <a:off x="1905000" y="2743200"/>
            <a:ext cx="5626608" cy="4137212"/>
          </a:xfrm>
          <a:prstGeom prst="rect">
            <a:avLst/>
          </a:prstGeom>
          <a:noFill/>
        </p:spPr>
      </p:pic>
      <p:sp>
        <p:nvSpPr>
          <p:cNvPr id="5" name="Rectangle 4"/>
          <p:cNvSpPr/>
          <p:nvPr/>
        </p:nvSpPr>
        <p:spPr>
          <a:xfrm>
            <a:off x="1905000" y="5715000"/>
            <a:ext cx="2362200" cy="1323439"/>
          </a:xfrm>
          <a:prstGeom prst="rect">
            <a:avLst/>
          </a:prstGeom>
          <a:ln>
            <a:noFill/>
          </a:ln>
        </p:spPr>
        <p:txBody>
          <a:bodyPr wrap="square">
            <a:spAutoFit/>
          </a:bodyPr>
          <a:lstStyle/>
          <a:p>
            <a:pPr algn="ctr" rtl="1"/>
            <a:r>
              <a:rPr lang="fa-IR" sz="1600" b="1" dirty="0" smtClean="0">
                <a:ln w="12700">
                  <a:noFill/>
                  <a:prstDash val="solid"/>
                </a:ln>
                <a:solidFill>
                  <a:schemeClr val="bg1"/>
                </a:solidFill>
                <a:effectLst>
                  <a:outerShdw blurRad="41275" dist="20320" dir="1800000" algn="tl" rotWithShape="0">
                    <a:srgbClr val="000000">
                      <a:alpha val="40000"/>
                    </a:srgbClr>
                  </a:outerShdw>
                </a:effectLst>
                <a:cs typeface="B Zar" pitchFamily="2" charset="-78"/>
              </a:rPr>
              <a:t>دکتر بهاره بهمن بیجاری</a:t>
            </a:r>
          </a:p>
          <a:p>
            <a:pPr algn="ctr" rtl="1"/>
            <a:r>
              <a:rPr lang="fa-IR" sz="1600" b="1" dirty="0" smtClean="0">
                <a:ln w="12700">
                  <a:noFill/>
                  <a:prstDash val="solid"/>
                </a:ln>
                <a:solidFill>
                  <a:schemeClr val="bg1"/>
                </a:solidFill>
                <a:effectLst>
                  <a:outerShdw blurRad="41275" dist="20320" dir="1800000" algn="tl" rotWithShape="0">
                    <a:srgbClr val="000000">
                      <a:alpha val="40000"/>
                    </a:srgbClr>
                  </a:outerShdw>
                </a:effectLst>
                <a:cs typeface="B Zar" pitchFamily="2" charset="-78"/>
              </a:rPr>
              <a:t>متخصص کودکان</a:t>
            </a:r>
          </a:p>
          <a:p>
            <a:pPr algn="ctr" rtl="1"/>
            <a:r>
              <a:rPr lang="fa-IR" sz="1600" b="1" dirty="0" smtClean="0">
                <a:ln w="12700">
                  <a:noFill/>
                  <a:prstDash val="solid"/>
                </a:ln>
                <a:solidFill>
                  <a:schemeClr val="bg1"/>
                </a:solidFill>
                <a:effectLst>
                  <a:outerShdw blurRad="41275" dist="20320" dir="1800000" algn="tl" rotWithShape="0">
                    <a:srgbClr val="000000">
                      <a:alpha val="40000"/>
                    </a:srgbClr>
                  </a:outerShdw>
                </a:effectLst>
                <a:cs typeface="B Zar" pitchFamily="2" charset="-78"/>
              </a:rPr>
              <a:t>فوق تخصص نوزادان</a:t>
            </a:r>
          </a:p>
          <a:p>
            <a:pPr algn="ctr" rtl="1"/>
            <a:r>
              <a:rPr lang="fa-IR" sz="1600" b="1" dirty="0" smtClean="0">
                <a:ln w="12700">
                  <a:noFill/>
                  <a:prstDash val="solid"/>
                </a:ln>
                <a:solidFill>
                  <a:schemeClr val="bg1"/>
                </a:solidFill>
                <a:effectLst>
                  <a:outerShdw blurRad="41275" dist="20320" dir="1800000" algn="tl" rotWithShape="0">
                    <a:srgbClr val="000000">
                      <a:alpha val="40000"/>
                    </a:srgbClr>
                  </a:outerShdw>
                </a:effectLst>
                <a:cs typeface="B Zar" pitchFamily="2" charset="-78"/>
              </a:rPr>
              <a:t>دانشگاه علوم پزشکی کرمان</a:t>
            </a:r>
          </a:p>
          <a:p>
            <a:endParaRPr lang="en-US" sz="1600" b="1" dirty="0">
              <a:ln w="12700">
                <a:solidFill>
                  <a:srgbClr val="0070C0"/>
                </a:solidFill>
                <a:prstDash val="solid"/>
              </a:ln>
              <a:solidFill>
                <a:schemeClr val="accent1">
                  <a:lumMod val="20000"/>
                  <a:lumOff val="80000"/>
                </a:schemeClr>
              </a:solidFill>
              <a:effectLst>
                <a:outerShdw blurRad="41275" dist="20320" dir="1800000" algn="tl" rotWithShape="0">
                  <a:srgbClr val="000000">
                    <a:alpha val="40000"/>
                  </a:srgbClr>
                </a:outerShdw>
              </a:effectLst>
              <a:cs typeface="B Zar" pitchFamily="2" charset="-78"/>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dirty="0" smtClean="0">
                <a:solidFill>
                  <a:srgbClr val="0070C0"/>
                </a:solidFill>
                <a:cs typeface="B Titr" pitchFamily="2" charset="-78"/>
              </a:rPr>
              <a:t>شروع تغذیه به صورت گاواژ:</a:t>
            </a:r>
            <a:endParaRPr lang="en-US" sz="3600" dirty="0">
              <a:solidFill>
                <a:srgbClr val="0070C0"/>
              </a:solidFill>
              <a:cs typeface="B Titr" pitchFamily="2" charset="-78"/>
            </a:endParaRPr>
          </a:p>
        </p:txBody>
      </p:sp>
      <p:sp>
        <p:nvSpPr>
          <p:cNvPr id="3" name="Content Placeholder 2"/>
          <p:cNvSpPr>
            <a:spLocks noGrp="1"/>
          </p:cNvSpPr>
          <p:nvPr>
            <p:ph idx="1"/>
          </p:nvPr>
        </p:nvSpPr>
        <p:spPr>
          <a:xfrm>
            <a:off x="152400" y="1600200"/>
            <a:ext cx="8991600" cy="2895600"/>
          </a:xfrm>
          <a:ln w="3810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dirty="0" smtClean="0">
                <a:solidFill>
                  <a:srgbClr val="002060"/>
                </a:solidFill>
                <a:cs typeface="B Zar" pitchFamily="2" charset="-78"/>
              </a:rPr>
              <a:t>در نوزادان زیر 2000 گرم تغذیه با استفاده از </a:t>
            </a:r>
            <a:r>
              <a:rPr lang="en-US" dirty="0" smtClean="0">
                <a:solidFill>
                  <a:srgbClr val="002060"/>
                </a:solidFill>
                <a:cs typeface="B Zar" pitchFamily="2" charset="-78"/>
              </a:rPr>
              <a:t>OGT </a:t>
            </a:r>
            <a:r>
              <a:rPr lang="fa-IR" dirty="0" smtClean="0">
                <a:solidFill>
                  <a:srgbClr val="002060"/>
                </a:solidFill>
                <a:cs typeface="B Zar" pitchFamily="2" charset="-78"/>
              </a:rPr>
              <a:t>و در نوزادان بیش از 2000 گرم با استفاده از </a:t>
            </a:r>
            <a:r>
              <a:rPr lang="en-US" dirty="0" smtClean="0">
                <a:solidFill>
                  <a:srgbClr val="002060"/>
                </a:solidFill>
                <a:cs typeface="B Zar" pitchFamily="2" charset="-78"/>
              </a:rPr>
              <a:t>NGT </a:t>
            </a:r>
            <a:r>
              <a:rPr lang="fa-IR" dirty="0" smtClean="0">
                <a:solidFill>
                  <a:srgbClr val="002060"/>
                </a:solidFill>
                <a:cs typeface="B Zar" pitchFamily="2" charset="-78"/>
              </a:rPr>
              <a:t> در اندازه </a:t>
            </a:r>
            <a:r>
              <a:rPr lang="en-US" dirty="0" smtClean="0">
                <a:solidFill>
                  <a:srgbClr val="002060"/>
                </a:solidFill>
                <a:cs typeface="B Zar" pitchFamily="2" charset="-78"/>
              </a:rPr>
              <a:t>5F-8F</a:t>
            </a:r>
            <a:r>
              <a:rPr lang="fa-IR" dirty="0" smtClean="0">
                <a:solidFill>
                  <a:srgbClr val="002060"/>
                </a:solidFill>
                <a:cs typeface="B Zar" pitchFamily="2" charset="-78"/>
              </a:rPr>
              <a:t> انجام می شود</a:t>
            </a:r>
          </a:p>
          <a:p>
            <a:pPr algn="just" rtl="1"/>
            <a:r>
              <a:rPr lang="fa-IR" dirty="0" smtClean="0">
                <a:solidFill>
                  <a:srgbClr val="002060"/>
                </a:solidFill>
                <a:cs typeface="B Zar" pitchFamily="2" charset="-78"/>
              </a:rPr>
              <a:t>لوله دهانی- معدی در هر بار تغذیه گذاشته و سپس خارج می شود</a:t>
            </a:r>
          </a:p>
          <a:p>
            <a:pPr algn="just" rtl="1"/>
            <a:r>
              <a:rPr lang="fa-IR" dirty="0" smtClean="0">
                <a:solidFill>
                  <a:srgbClr val="002060"/>
                </a:solidFill>
                <a:cs typeface="B Zar" pitchFamily="2" charset="-78"/>
              </a:rPr>
              <a:t>لوله بینی- معدی هر 3-2 روز یکبار تعویض می شود</a:t>
            </a:r>
          </a:p>
          <a:p>
            <a:pPr algn="just" rtl="1"/>
            <a:r>
              <a:rPr lang="fa-IR" dirty="0" smtClean="0">
                <a:solidFill>
                  <a:srgbClr val="002060"/>
                </a:solidFill>
                <a:cs typeface="B Zar" pitchFamily="2" charset="-78"/>
              </a:rPr>
              <a:t>در هر بار تغذیه سرنگ حاوی شیر عوض شود</a:t>
            </a:r>
            <a:endParaRPr lang="en-US" dirty="0">
              <a:solidFill>
                <a:srgbClr val="002060"/>
              </a:solidFill>
              <a:cs typeface="B Zar" pitchFamily="2" charset="-78"/>
            </a:endParaRPr>
          </a:p>
        </p:txBody>
      </p:sp>
      <p:pic>
        <p:nvPicPr>
          <p:cNvPr id="5" name="Picture 3" descr="C:\Users\Bahareh\Documents\Dr Bahman Bijari\stuffs\pictures for slides\premature sleeping in right 2.bmp"/>
          <p:cNvPicPr>
            <a:picLocks noChangeAspect="1" noChangeArrowheads="1"/>
          </p:cNvPicPr>
          <p:nvPr/>
        </p:nvPicPr>
        <p:blipFill>
          <a:blip r:embed="rId2" cstate="print"/>
          <a:srcRect/>
          <a:stretch>
            <a:fillRect/>
          </a:stretch>
        </p:blipFill>
        <p:spPr bwMode="auto">
          <a:xfrm>
            <a:off x="266700" y="4724400"/>
            <a:ext cx="2628900" cy="1971675"/>
          </a:xfrm>
          <a:prstGeom prst="rect">
            <a:avLst/>
          </a:prstGeom>
          <a:noFill/>
          <a:ln w="57150">
            <a:solidFill>
              <a:srgbClr val="FF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a:bodyPr>
          <a:lstStyle/>
          <a:p>
            <a:pPr algn="just" rtl="1"/>
            <a:endParaRPr lang="fa-IR" sz="3600" dirty="0" smtClean="0">
              <a:solidFill>
                <a:srgbClr val="002060"/>
              </a:solidFill>
              <a:cs typeface="B Zar" pitchFamily="2" charset="-78"/>
            </a:endParaRPr>
          </a:p>
          <a:p>
            <a:pPr algn="just" rtl="1"/>
            <a:r>
              <a:rPr lang="fa-IR" sz="3600" dirty="0" smtClean="0">
                <a:solidFill>
                  <a:srgbClr val="002060"/>
                </a:solidFill>
                <a:cs typeface="B Zar" pitchFamily="2" charset="-78"/>
              </a:rPr>
              <a:t>قبل از هر بار تغذیه با لوله معده باید حجم محتویات معده را اندازه گرفت</a:t>
            </a:r>
          </a:p>
          <a:p>
            <a:pPr algn="just" rtl="1"/>
            <a:r>
              <a:rPr lang="fa-IR" sz="3600" dirty="0" smtClean="0">
                <a:solidFill>
                  <a:srgbClr val="002060"/>
                </a:solidFill>
                <a:cs typeface="B Zar" pitchFamily="2" charset="-78"/>
              </a:rPr>
              <a:t>حجم باقیمانده نباید بیشتر از 10% باشد</a:t>
            </a:r>
          </a:p>
          <a:p>
            <a:pPr algn="just" rtl="1"/>
            <a:r>
              <a:rPr lang="fa-IR" sz="3600" dirty="0" smtClean="0">
                <a:solidFill>
                  <a:srgbClr val="002060"/>
                </a:solidFill>
                <a:cs typeface="B Zar" pitchFamily="2" charset="-78"/>
              </a:rPr>
              <a:t>اگر حجم باقیمانده بیشتر از 50-25% باشد باید تغذیه قطع شده و نوزاد را از نظر بیماری های جدی تحت نظر قرار داد</a:t>
            </a:r>
            <a:endParaRPr lang="en-US" sz="3600"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267200"/>
            <a:ext cx="8229600" cy="2133600"/>
          </a:xfrm>
          <a:ln w="57150"/>
        </p:spPr>
        <p:style>
          <a:lnRef idx="2">
            <a:schemeClr val="accent1"/>
          </a:lnRef>
          <a:fillRef idx="1">
            <a:schemeClr val="lt1"/>
          </a:fillRef>
          <a:effectRef idx="0">
            <a:schemeClr val="accent1"/>
          </a:effectRef>
          <a:fontRef idx="minor">
            <a:schemeClr val="dk1"/>
          </a:fontRef>
        </p:style>
        <p:txBody>
          <a:bodyPr>
            <a:normAutofit/>
          </a:bodyPr>
          <a:lstStyle/>
          <a:p>
            <a:pPr algn="just" rtl="1"/>
            <a:endParaRPr lang="fa-IR" sz="3600" dirty="0" smtClean="0">
              <a:solidFill>
                <a:srgbClr val="002060"/>
              </a:solidFill>
              <a:cs typeface="B Zar" pitchFamily="2" charset="-78"/>
            </a:endParaRPr>
          </a:p>
          <a:p>
            <a:pPr algn="just" rtl="1"/>
            <a:r>
              <a:rPr lang="fa-IR" sz="3600" dirty="0" smtClean="0">
                <a:solidFill>
                  <a:srgbClr val="002060"/>
                </a:solidFill>
                <a:cs typeface="B Zar" pitchFamily="2" charset="-78"/>
              </a:rPr>
              <a:t>هر وعده تغذیه 25-20 دقیقه طول می کشد</a:t>
            </a:r>
          </a:p>
          <a:p>
            <a:pPr algn="just" rtl="1"/>
            <a:r>
              <a:rPr lang="fa-IR" sz="3600" dirty="0" smtClean="0">
                <a:solidFill>
                  <a:srgbClr val="002060"/>
                </a:solidFill>
                <a:cs typeface="B Zar" pitchFamily="2" charset="-78"/>
              </a:rPr>
              <a:t>تغذیه با استفاده از نیروی جاذبه زمین صورت می گیرد</a:t>
            </a:r>
          </a:p>
        </p:txBody>
      </p:sp>
      <p:pic>
        <p:nvPicPr>
          <p:cNvPr id="5122" name="Picture 2" descr="C:\Users\Bahareh\Documents\Dr Bahman Bijari\stuffs\pictures for slides\Feeding with gravity.jpg"/>
          <p:cNvPicPr>
            <a:picLocks noChangeAspect="1" noChangeArrowheads="1"/>
          </p:cNvPicPr>
          <p:nvPr/>
        </p:nvPicPr>
        <p:blipFill>
          <a:blip r:embed="rId2" cstate="print"/>
          <a:srcRect/>
          <a:stretch>
            <a:fillRect/>
          </a:stretch>
        </p:blipFill>
        <p:spPr bwMode="auto">
          <a:xfrm>
            <a:off x="4495800" y="304800"/>
            <a:ext cx="4132943" cy="3429000"/>
          </a:xfrm>
          <a:prstGeom prst="rect">
            <a:avLst/>
          </a:prstGeom>
          <a:noFill/>
          <a:ln w="57150">
            <a:solidFill>
              <a:srgbClr val="FF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438400"/>
            <a:ext cx="8229600" cy="20574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rtl="1"/>
            <a:r>
              <a:rPr lang="fa-IR" dirty="0" smtClean="0">
                <a:solidFill>
                  <a:srgbClr val="002060"/>
                </a:solidFill>
                <a:cs typeface="B Zar" pitchFamily="2" charset="-78"/>
              </a:rPr>
              <a:t>نوزادان خیلی نارس که تغذیه متناوب را تحمل نمی کنند ممکن است روش تغذیه مداوم موثر تر باشد</a:t>
            </a:r>
          </a:p>
          <a:p>
            <a:pPr algn="just" rtl="1"/>
            <a:r>
              <a:rPr lang="fa-IR" dirty="0" smtClean="0">
                <a:solidFill>
                  <a:srgbClr val="002060"/>
                </a:solidFill>
                <a:cs typeface="B Zar" pitchFamily="2" charset="-78"/>
              </a:rPr>
              <a:t>این نوع تغذیه توسط پمپ های انفوزیون سرنگ دار انجام پذیر است</a:t>
            </a:r>
            <a:endParaRPr lang="en-US" dirty="0" smtClean="0">
              <a:solidFill>
                <a:srgbClr val="002060"/>
              </a:solidFill>
              <a:cs typeface="B Zar" pitchFamily="2" charset="-78"/>
            </a:endParaRPr>
          </a:p>
          <a:p>
            <a:pPr algn="just" rtl="1"/>
            <a:endParaRPr lang="en-US" dirty="0"/>
          </a:p>
        </p:txBody>
      </p:sp>
      <p:pic>
        <p:nvPicPr>
          <p:cNvPr id="6146" name="Picture 2" descr="C:\Users\Bahareh\Documents\Dr Bahman Bijari\stuffs\pictures for slides\Syringe inf. pump.jpg"/>
          <p:cNvPicPr>
            <a:picLocks noChangeAspect="1" noChangeArrowheads="1"/>
          </p:cNvPicPr>
          <p:nvPr/>
        </p:nvPicPr>
        <p:blipFill>
          <a:blip r:embed="rId2" cstate="print"/>
          <a:srcRect/>
          <a:stretch>
            <a:fillRect/>
          </a:stretch>
        </p:blipFill>
        <p:spPr bwMode="auto">
          <a:xfrm>
            <a:off x="5884545" y="457200"/>
            <a:ext cx="2726055" cy="1828800"/>
          </a:xfrm>
          <a:prstGeom prst="rect">
            <a:avLst/>
          </a:prstGeom>
          <a:noFill/>
          <a:ln w="57150">
            <a:solidFill>
              <a:srgbClr val="FF0000"/>
            </a:solidFill>
          </a:ln>
        </p:spPr>
      </p:pic>
      <p:pic>
        <p:nvPicPr>
          <p:cNvPr id="6147" name="Picture 3" descr="C:\Users\Bahareh\Documents\Dr Bahman Bijari\stuffs\pictures for slides\Continious feeding.jpg"/>
          <p:cNvPicPr>
            <a:picLocks noChangeAspect="1" noChangeArrowheads="1"/>
          </p:cNvPicPr>
          <p:nvPr/>
        </p:nvPicPr>
        <p:blipFill>
          <a:blip r:embed="rId3" cstate="print"/>
          <a:srcRect/>
          <a:stretch>
            <a:fillRect/>
          </a:stretch>
        </p:blipFill>
        <p:spPr bwMode="auto">
          <a:xfrm>
            <a:off x="457200" y="4648200"/>
            <a:ext cx="4344988" cy="1854200"/>
          </a:xfrm>
          <a:prstGeom prst="rect">
            <a:avLst/>
          </a:prstGeom>
          <a:noFill/>
          <a:ln w="57150">
            <a:solidFill>
              <a:srgbClr val="FF000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chemeClr val="accent1"/>
                </a:solidFill>
                <a:cs typeface="B Titr" pitchFamily="2" charset="-78"/>
              </a:rPr>
              <a:t>حجم و فواصل تغذیه:</a:t>
            </a:r>
            <a:endParaRPr lang="en-US" sz="3600" dirty="0">
              <a:solidFill>
                <a:schemeClr val="accent1"/>
              </a:solidFill>
              <a:cs typeface="B Titr" pitchFamily="2" charset="-78"/>
            </a:endParaRPr>
          </a:p>
        </p:txBody>
      </p:sp>
      <p:sp>
        <p:nvSpPr>
          <p:cNvPr id="3" name="Content Placeholder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a:bodyPr>
          <a:lstStyle/>
          <a:p>
            <a:pPr algn="just" rtl="1"/>
            <a:endParaRPr lang="fa-IR" sz="3600" dirty="0" smtClean="0">
              <a:solidFill>
                <a:srgbClr val="002060"/>
              </a:solidFill>
              <a:cs typeface="B Zar" pitchFamily="2" charset="-78"/>
            </a:endParaRPr>
          </a:p>
          <a:p>
            <a:pPr algn="just" rtl="1"/>
            <a:r>
              <a:rPr lang="fa-IR" sz="3600" dirty="0" smtClean="0">
                <a:solidFill>
                  <a:srgbClr val="002060"/>
                </a:solidFill>
                <a:cs typeface="B Zar" pitchFamily="2" charset="-78"/>
              </a:rPr>
              <a:t>در تغذیه متناوب شروع تغذیه در حدود 2-1 میلی لیتر به ازائ هر کیلو گرم وزن بدن در هر نوبت تغذیه می باشد</a:t>
            </a:r>
          </a:p>
          <a:p>
            <a:pPr algn="just" rtl="1"/>
            <a:r>
              <a:rPr lang="fa-IR" sz="3600" dirty="0" smtClean="0">
                <a:solidFill>
                  <a:srgbClr val="002060"/>
                </a:solidFill>
                <a:cs typeface="B Zar" pitchFamily="2" charset="-78"/>
              </a:rPr>
              <a:t>در تغذیه  مداوم شروع تغذیه با 1 میلی لیتر به ازائ هر کیلو گرم وزن بدن در ساعت است</a:t>
            </a:r>
          </a:p>
          <a:p>
            <a:pPr algn="just" rtl="1"/>
            <a:r>
              <a:rPr lang="fa-IR" sz="3600" dirty="0" smtClean="0">
                <a:solidFill>
                  <a:srgbClr val="002060"/>
                </a:solidFill>
                <a:cs typeface="B Zar" pitchFamily="2" charset="-78"/>
              </a:rPr>
              <a:t>فواصل تغذیه به سن بارداری، وزن شیرخوارو تحمل او بستگی دارد</a:t>
            </a:r>
            <a:endParaRPr lang="en-US" sz="3600"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ln w="38100"/>
        </p:spPr>
        <p:style>
          <a:lnRef idx="2">
            <a:schemeClr val="accent1"/>
          </a:lnRef>
          <a:fillRef idx="1">
            <a:schemeClr val="lt1"/>
          </a:fillRef>
          <a:effectRef idx="0">
            <a:schemeClr val="accent1"/>
          </a:effectRef>
          <a:fontRef idx="minor">
            <a:schemeClr val="dk1"/>
          </a:fontRef>
        </p:style>
        <p:txBody>
          <a:bodyPr>
            <a:normAutofit/>
          </a:bodyPr>
          <a:lstStyle/>
          <a:p>
            <a:r>
              <a:rPr lang="fa-IR" sz="3200" dirty="0" smtClean="0">
                <a:solidFill>
                  <a:srgbClr val="002060"/>
                </a:solidFill>
                <a:cs typeface="B Titr" pitchFamily="2" charset="-78"/>
              </a:rPr>
              <a:t>راهنمای فواصل تغذیه بر اساس وزن بدن نوزاد:</a:t>
            </a:r>
            <a:endParaRPr lang="en-US" sz="3200" dirty="0">
              <a:solidFill>
                <a:srgbClr val="002060"/>
              </a:solidFill>
              <a:cs typeface="B Titr" pitchFamily="2" charset="-78"/>
            </a:endParaRPr>
          </a:p>
        </p:txBody>
      </p:sp>
      <p:graphicFrame>
        <p:nvGraphicFramePr>
          <p:cNvPr id="4" name="Table 3"/>
          <p:cNvGraphicFramePr>
            <a:graphicFrameLocks noGrp="1"/>
          </p:cNvGraphicFramePr>
          <p:nvPr/>
        </p:nvGraphicFramePr>
        <p:xfrm>
          <a:off x="1371600" y="2540001"/>
          <a:ext cx="6172200" cy="3098799"/>
        </p:xfrm>
        <a:graphic>
          <a:graphicData uri="http://schemas.openxmlformats.org/drawingml/2006/table">
            <a:tbl>
              <a:tblPr firstRow="1" bandRow="1">
                <a:tableStyleId>{5C22544A-7EE6-4342-B048-85BDC9FD1C3A}</a:tableStyleId>
              </a:tblPr>
              <a:tblGrid>
                <a:gridCol w="3086100"/>
                <a:gridCol w="3086100"/>
              </a:tblGrid>
              <a:tr h="1032933">
                <a:tc>
                  <a:txBody>
                    <a:bodyPr/>
                    <a:lstStyle/>
                    <a:p>
                      <a:pPr algn="ctr"/>
                      <a:r>
                        <a:rPr lang="fa-IR" sz="2800" dirty="0" smtClean="0">
                          <a:solidFill>
                            <a:srgbClr val="002060"/>
                          </a:solidFill>
                          <a:cs typeface="B Zar" pitchFamily="2" charset="-78"/>
                        </a:rPr>
                        <a:t>هر 2 ساعت یا تغذیه مداوم</a:t>
                      </a:r>
                      <a:endParaRPr lang="en-US" sz="2800" dirty="0">
                        <a:solidFill>
                          <a:srgbClr val="002060"/>
                        </a:solidFill>
                        <a:cs typeface="B Zar" pitchFamily="2" charset="-78"/>
                      </a:endParaRPr>
                    </a:p>
                  </a:txBody>
                  <a:tcPr/>
                </a:tc>
                <a:tc>
                  <a:txBody>
                    <a:bodyPr/>
                    <a:lstStyle/>
                    <a:p>
                      <a:pPr algn="ctr"/>
                      <a:r>
                        <a:rPr lang="fa-IR" sz="2800" dirty="0" smtClean="0">
                          <a:solidFill>
                            <a:srgbClr val="002060"/>
                          </a:solidFill>
                          <a:cs typeface="B Zar" pitchFamily="2" charset="-78"/>
                        </a:rPr>
                        <a:t>کمتر از 1000 گرم</a:t>
                      </a:r>
                      <a:endParaRPr lang="en-US" sz="2800" dirty="0">
                        <a:solidFill>
                          <a:srgbClr val="002060"/>
                        </a:solidFill>
                        <a:cs typeface="B Zar" pitchFamily="2" charset="-78"/>
                      </a:endParaRPr>
                    </a:p>
                  </a:txBody>
                  <a:tcPr/>
                </a:tc>
              </a:tr>
              <a:tr h="1032933">
                <a:tc>
                  <a:txBody>
                    <a:bodyPr/>
                    <a:lstStyle/>
                    <a:p>
                      <a:pPr algn="ctr"/>
                      <a:r>
                        <a:rPr lang="fa-IR" sz="2800" dirty="0" smtClean="0">
                          <a:solidFill>
                            <a:srgbClr val="002060"/>
                          </a:solidFill>
                          <a:cs typeface="B Zar" pitchFamily="2" charset="-78"/>
                        </a:rPr>
                        <a:t>هر 2 ساعت</a:t>
                      </a:r>
                      <a:endParaRPr lang="en-US" sz="2800" dirty="0">
                        <a:solidFill>
                          <a:srgbClr val="002060"/>
                        </a:solidFill>
                        <a:cs typeface="B Zar" pitchFamily="2" charset="-78"/>
                      </a:endParaRPr>
                    </a:p>
                  </a:txBody>
                  <a:tcPr/>
                </a:tc>
                <a:tc>
                  <a:txBody>
                    <a:bodyPr/>
                    <a:lstStyle/>
                    <a:p>
                      <a:pPr algn="ctr"/>
                      <a:r>
                        <a:rPr lang="fa-IR" sz="2800" dirty="0" smtClean="0">
                          <a:solidFill>
                            <a:srgbClr val="002060"/>
                          </a:solidFill>
                          <a:cs typeface="B Zar" pitchFamily="2" charset="-78"/>
                        </a:rPr>
                        <a:t>1500-1000 گرم</a:t>
                      </a:r>
                      <a:endParaRPr lang="en-US" sz="2800" dirty="0">
                        <a:solidFill>
                          <a:srgbClr val="002060"/>
                        </a:solidFill>
                        <a:cs typeface="B Zar" pitchFamily="2" charset="-78"/>
                      </a:endParaRPr>
                    </a:p>
                  </a:txBody>
                  <a:tcPr/>
                </a:tc>
              </a:tr>
              <a:tr h="1032933">
                <a:tc>
                  <a:txBody>
                    <a:bodyPr/>
                    <a:lstStyle/>
                    <a:p>
                      <a:pPr algn="ctr"/>
                      <a:r>
                        <a:rPr lang="fa-IR" sz="2800" dirty="0" smtClean="0">
                          <a:solidFill>
                            <a:srgbClr val="002060"/>
                          </a:solidFill>
                          <a:cs typeface="B Zar" pitchFamily="2" charset="-78"/>
                        </a:rPr>
                        <a:t>هر 3-2 ساعت</a:t>
                      </a:r>
                      <a:endParaRPr lang="en-US" sz="2800" dirty="0">
                        <a:solidFill>
                          <a:srgbClr val="002060"/>
                        </a:solidFill>
                        <a:cs typeface="B Zar" pitchFamily="2" charset="-78"/>
                      </a:endParaRPr>
                    </a:p>
                  </a:txBody>
                  <a:tcPr/>
                </a:tc>
                <a:tc>
                  <a:txBody>
                    <a:bodyPr/>
                    <a:lstStyle/>
                    <a:p>
                      <a:pPr algn="ctr"/>
                      <a:r>
                        <a:rPr lang="fa-IR" sz="2800" dirty="0" smtClean="0">
                          <a:solidFill>
                            <a:srgbClr val="002060"/>
                          </a:solidFill>
                          <a:cs typeface="B Zar" pitchFamily="2" charset="-78"/>
                        </a:rPr>
                        <a:t>2500-2000 گرم </a:t>
                      </a:r>
                      <a:endParaRPr lang="en-US" sz="2800" dirty="0">
                        <a:solidFill>
                          <a:srgbClr val="002060"/>
                        </a:solidFill>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noFill/>
          </a:ln>
        </p:spPr>
        <p:txBody>
          <a:bodyPr>
            <a:normAutofit/>
          </a:bodyPr>
          <a:lstStyle/>
          <a:p>
            <a:pPr rtl="1"/>
            <a:r>
              <a:rPr lang="fa-IR" sz="2800" dirty="0" smtClean="0">
                <a:solidFill>
                  <a:srgbClr val="002060"/>
                </a:solidFill>
                <a:cs typeface="B Titr" pitchFamily="2" charset="-78"/>
              </a:rPr>
              <a:t>راهنمای چگونگی افزایش حجم تغذیه در نوزادان </a:t>
            </a:r>
            <a:r>
              <a:rPr lang="en-US" sz="2800" dirty="0" smtClean="0">
                <a:solidFill>
                  <a:srgbClr val="002060"/>
                </a:solidFill>
                <a:cs typeface="B Titr" pitchFamily="2" charset="-78"/>
              </a:rPr>
              <a:t>LBW</a:t>
            </a:r>
            <a:endParaRPr lang="en-US" sz="28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1"/>
            </a:solidFill>
          </a:ln>
        </p:spPr>
        <p:txBody>
          <a:bodyPr>
            <a:normAutofit/>
          </a:bodyPr>
          <a:lstStyle/>
          <a:p>
            <a:r>
              <a:rPr lang="fa-IR" sz="3200" dirty="0" smtClean="0">
                <a:solidFill>
                  <a:srgbClr val="002060"/>
                </a:solidFill>
                <a:cs typeface="B Titr" pitchFamily="2" charset="-78"/>
              </a:rPr>
              <a:t>زمان تخمینی رسیدن به تغذیه کامل بر حسب وزن</a:t>
            </a:r>
            <a:endParaRPr lang="en-US" sz="3200" dirty="0"/>
          </a:p>
        </p:txBody>
      </p:sp>
      <p:graphicFrame>
        <p:nvGraphicFramePr>
          <p:cNvPr id="4" name="Content Placeholder 3"/>
          <p:cNvGraphicFramePr>
            <a:graphicFrameLocks noGrp="1"/>
          </p:cNvGraphicFramePr>
          <p:nvPr>
            <p:ph idx="1"/>
          </p:nvPr>
        </p:nvGraphicFramePr>
        <p:xfrm>
          <a:off x="228600" y="1600200"/>
          <a:ext cx="8458200"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rot="10800000">
            <a:off x="4191000" y="2895600"/>
            <a:ext cx="457200" cy="1588"/>
          </a:xfrm>
          <a:prstGeom prst="straightConnector1">
            <a:avLst/>
          </a:prstGeom>
          <a:ln w="508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191000" y="3810000"/>
            <a:ext cx="457200" cy="1588"/>
          </a:xfrm>
          <a:prstGeom prst="straightConnector1">
            <a:avLst/>
          </a:prstGeom>
          <a:ln w="508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191000" y="4800600"/>
            <a:ext cx="457200" cy="1588"/>
          </a:xfrm>
          <a:prstGeom prst="straightConnector1">
            <a:avLst/>
          </a:prstGeom>
          <a:ln w="508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4191000" y="5562600"/>
            <a:ext cx="457200" cy="1588"/>
          </a:xfrm>
          <a:prstGeom prst="straightConnector1">
            <a:avLst/>
          </a:prstGeom>
          <a:ln w="508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نکات مهم:</a:t>
            </a:r>
            <a:endParaRPr lang="en-US" dirty="0"/>
          </a:p>
        </p:txBody>
      </p:sp>
      <p:graphicFrame>
        <p:nvGraphicFramePr>
          <p:cNvPr id="4" name="Content Placeholder 3"/>
          <p:cNvGraphicFramePr>
            <a:graphicFrameLocks noGrp="1"/>
          </p:cNvGraphicFramePr>
          <p:nvPr>
            <p:ph idx="1"/>
          </p:nvPr>
        </p:nvGraphicFramePr>
        <p:xfrm>
          <a:off x="4572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pPr algn="just" rtl="1"/>
            <a:r>
              <a:rPr lang="fa-IR" dirty="0" smtClean="0">
                <a:solidFill>
                  <a:srgbClr val="0070C0"/>
                </a:solidFill>
                <a:cs typeface="B Titr" pitchFamily="2" charset="-78"/>
              </a:rPr>
              <a:t>اهداف آموزشی:</a:t>
            </a:r>
            <a:endParaRPr lang="en-US" dirty="0">
              <a:solidFill>
                <a:srgbClr val="0070C0"/>
              </a:solidFill>
              <a:cs typeface="B Titr" pitchFamily="2" charset="-78"/>
            </a:endParaRPr>
          </a:p>
        </p:txBody>
      </p:sp>
      <p:sp>
        <p:nvSpPr>
          <p:cNvPr id="3" name="Content Placeholder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a:bodyPr>
          <a:lstStyle/>
          <a:p>
            <a:pPr algn="r" rtl="1">
              <a:buClr>
                <a:srgbClr val="FF3300"/>
              </a:buClr>
              <a:buFont typeface="Wingdings" pitchFamily="2" charset="2"/>
              <a:buChar char="Ø"/>
            </a:pPr>
            <a:r>
              <a:rPr lang="fa-IR" dirty="0" smtClean="0">
                <a:solidFill>
                  <a:schemeClr val="tx2"/>
                </a:solidFill>
                <a:cs typeface="B Zar" pitchFamily="2" charset="-78"/>
              </a:rPr>
              <a:t>شناخت ویژگی های نوزادان کم وزن و نیاز های تغذیه ای آنان</a:t>
            </a:r>
          </a:p>
          <a:p>
            <a:pPr algn="r" rtl="1">
              <a:buClr>
                <a:srgbClr val="FF3300"/>
              </a:buClr>
              <a:buFont typeface="Wingdings" pitchFamily="2" charset="2"/>
              <a:buChar char="Ø"/>
            </a:pPr>
            <a:r>
              <a:rPr lang="fa-IR" dirty="0" smtClean="0">
                <a:solidFill>
                  <a:schemeClr val="tx2"/>
                </a:solidFill>
                <a:cs typeface="B Zar" pitchFamily="2" charset="-78"/>
              </a:rPr>
              <a:t>شناخت ویژگی های شیر مادر نوزاد نارس و تفاوت آن با شیر مادر نوزاد ترم</a:t>
            </a:r>
          </a:p>
          <a:p>
            <a:pPr algn="r" rtl="1">
              <a:buClr>
                <a:srgbClr val="FF3300"/>
              </a:buClr>
              <a:buFont typeface="Wingdings" pitchFamily="2" charset="2"/>
              <a:buChar char="Ø"/>
            </a:pPr>
            <a:r>
              <a:rPr lang="fa-IR" dirty="0" smtClean="0">
                <a:solidFill>
                  <a:schemeClr val="tx2"/>
                </a:solidFill>
                <a:cs typeface="B Zar" pitchFamily="2" charset="-78"/>
              </a:rPr>
              <a:t>آگاهی از فواید تغذیه نوزاد کم وزن با شیر مادر</a:t>
            </a:r>
          </a:p>
          <a:p>
            <a:pPr algn="r" rtl="1">
              <a:buClr>
                <a:srgbClr val="FF3300"/>
              </a:buClr>
              <a:buFont typeface="Wingdings" pitchFamily="2" charset="2"/>
              <a:buChar char="Ø"/>
            </a:pPr>
            <a:r>
              <a:rPr lang="fa-IR" dirty="0" smtClean="0">
                <a:solidFill>
                  <a:schemeClr val="tx2"/>
                </a:solidFill>
                <a:cs typeface="B Zar" pitchFamily="2" charset="-78"/>
              </a:rPr>
              <a:t>آشنایی با نحوه ارزیابی وضعیت تغذیه این نوزادان</a:t>
            </a:r>
          </a:p>
          <a:p>
            <a:pPr algn="r" rtl="1">
              <a:buClr>
                <a:srgbClr val="FF3300"/>
              </a:buClr>
              <a:buFont typeface="Wingdings" pitchFamily="2" charset="2"/>
              <a:buChar char="Ø"/>
            </a:pPr>
            <a:r>
              <a:rPr lang="fa-IR" dirty="0" smtClean="0">
                <a:solidFill>
                  <a:schemeClr val="tx2"/>
                </a:solidFill>
                <a:cs typeface="B Zar" pitchFamily="2" charset="-78"/>
              </a:rPr>
              <a:t>آشنایی با نحوه کمک کردن به مادران برای تداوم شیر دهی و افزایش شیر مادر ازطریق دوشیدن شیر، وسایل و تجهیزات مورد نیاز آن</a:t>
            </a:r>
            <a:endParaRPr lang="en-US" dirty="0">
              <a:solidFill>
                <a:schemeClr val="tx2"/>
              </a:solidFill>
              <a:cs typeface="B Zar" pitchFamily="2" charset="-78"/>
            </a:endParaRPr>
          </a:p>
        </p:txBody>
      </p:sp>
      <p:pic>
        <p:nvPicPr>
          <p:cNvPr id="4" name="Content Placeholder 4" descr="j0293844"/>
          <p:cNvPicPr>
            <a:picLocks noChangeAspect="1" noChangeArrowheads="1"/>
          </p:cNvPicPr>
          <p:nvPr/>
        </p:nvPicPr>
        <p:blipFill>
          <a:blip r:embed="rId2" cstate="print"/>
          <a:srcRect/>
          <a:stretch>
            <a:fillRect/>
          </a:stretch>
        </p:blipFill>
        <p:spPr bwMode="auto">
          <a:xfrm>
            <a:off x="7848600" y="381000"/>
            <a:ext cx="1014500" cy="1066800"/>
          </a:xfrm>
          <a:prstGeom prst="rect">
            <a:avLst/>
          </a:prstGeom>
          <a:noFill/>
          <a:ln w="9525">
            <a:noFill/>
            <a:miter lim="800000"/>
            <a:headEnd/>
            <a:tailEnd/>
          </a:ln>
          <a:effectLst>
            <a:outerShdw blurRad="50800" dist="50800" dir="5400000" algn="ctr" rotWithShape="0">
              <a:srgbClr val="002060"/>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24600" cy="1162050"/>
          </a:xfrm>
        </p:spPr>
        <p:txBody>
          <a:bodyPr>
            <a:noAutofit/>
          </a:bodyPr>
          <a:lstStyle/>
          <a:p>
            <a:pPr algn="ctr"/>
            <a:r>
              <a:rPr lang="fa-IR"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پایش نوزاد حین تغذیه از نظر علائم:</a:t>
            </a:r>
            <a:br>
              <a:rPr lang="fa-IR"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br>
            <a:endPar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0" y="1371600"/>
          <a:ext cx="868680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half" idx="2"/>
          </p:nvPr>
        </p:nvSpPr>
        <p:spPr>
          <a:xfrm>
            <a:off x="838200" y="6159500"/>
            <a:ext cx="9677400" cy="1231900"/>
          </a:xfrm>
        </p:spPr>
        <p:txBody>
          <a:bodyPr>
            <a:normAutofit/>
          </a:bodyPr>
          <a:lstStyle/>
          <a:p>
            <a:pPr marL="0" lvl="1"/>
            <a:r>
              <a:rPr lang="fa-IR" sz="3200" dirty="0" smtClean="0">
                <a:solidFill>
                  <a:srgbClr val="FF0000"/>
                </a:solidFill>
                <a:cs typeface="B Zar" pitchFamily="2" charset="-78"/>
              </a:rPr>
              <a:t>در صورت بروز این علائم تغذیه کم شده یا قطع می گردد</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solidFill>
                  <a:schemeClr val="accent1"/>
                </a:solidFill>
                <a:cs typeface="B Titr" pitchFamily="2" charset="-78"/>
              </a:rPr>
              <a:t>پیشرفت به سمت تغذیه دهانی:</a:t>
            </a:r>
            <a:endParaRPr lang="en-US" sz="2800" dirty="0">
              <a:solidFill>
                <a:schemeClr val="accent1"/>
              </a:solidFill>
              <a:cs typeface="B Titr" pitchFamily="2" charset="-78"/>
            </a:endParaRPr>
          </a:p>
        </p:txBody>
      </p:sp>
      <p:sp>
        <p:nvSpPr>
          <p:cNvPr id="3" name="Content Placeholder 2"/>
          <p:cNvSpPr>
            <a:spLocks noGrp="1"/>
          </p:cNvSpPr>
          <p:nvPr>
            <p:ph sz="half" idx="1"/>
          </p:nvPr>
        </p:nvSpPr>
        <p:spPr>
          <a:xfrm>
            <a:off x="4648200" y="1524000"/>
            <a:ext cx="3962400" cy="4953000"/>
          </a:xfrm>
          <a:ln w="38100"/>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 rtl="1"/>
            <a:r>
              <a:rPr lang="fa-IR" sz="3600" dirty="0" smtClean="0">
                <a:solidFill>
                  <a:srgbClr val="002060"/>
                </a:solidFill>
                <a:cs typeface="B Zar" pitchFamily="2" charset="-78"/>
              </a:rPr>
              <a:t>استفاده از مکیدن غیر تغذیه ای</a:t>
            </a:r>
          </a:p>
          <a:p>
            <a:pPr algn="just" rtl="1">
              <a:buNone/>
            </a:pPr>
            <a:r>
              <a:rPr lang="fa-IR" sz="3600" dirty="0" smtClean="0">
                <a:solidFill>
                  <a:srgbClr val="002060"/>
                </a:solidFill>
                <a:cs typeface="B Zar" pitchFamily="2" charset="-78"/>
              </a:rPr>
              <a:t>( پستان خالی مادر و یا انگشت مادر) در پیشرفت تغذیه از راه دهان موثر است</a:t>
            </a:r>
          </a:p>
          <a:p>
            <a:pPr algn="just" rtl="1"/>
            <a:r>
              <a:rPr lang="fa-IR" sz="3800" dirty="0" smtClean="0">
                <a:solidFill>
                  <a:srgbClr val="002060"/>
                </a:solidFill>
                <a:cs typeface="B Zar" pitchFamily="2" charset="-78"/>
              </a:rPr>
              <a:t>فواید مکیدن بدون تغذیه شامل</a:t>
            </a:r>
            <a:r>
              <a:rPr lang="fa-IR" sz="3600" dirty="0" smtClean="0">
                <a:solidFill>
                  <a:srgbClr val="002060"/>
                </a:solidFill>
                <a:cs typeface="B Zar" pitchFamily="2" charset="-78"/>
              </a:rPr>
              <a:t>:</a:t>
            </a:r>
          </a:p>
          <a:p>
            <a:pPr lvl="1" algn="just" rtl="1"/>
            <a:r>
              <a:rPr lang="fa-IR" sz="3300" dirty="0" smtClean="0">
                <a:solidFill>
                  <a:srgbClr val="002060"/>
                </a:solidFill>
                <a:cs typeface="B Zar" pitchFamily="2" charset="-78"/>
              </a:rPr>
              <a:t>آرام بخش</a:t>
            </a:r>
          </a:p>
          <a:p>
            <a:pPr lvl="1" algn="just" rtl="1"/>
            <a:r>
              <a:rPr lang="fa-IR" sz="3300" dirty="0" smtClean="0">
                <a:solidFill>
                  <a:srgbClr val="002060"/>
                </a:solidFill>
                <a:cs typeface="B Zar" pitchFamily="2" charset="-78"/>
              </a:rPr>
              <a:t>کاهش استرس در حین درد</a:t>
            </a:r>
          </a:p>
          <a:p>
            <a:pPr lvl="1" algn="just" rtl="1"/>
            <a:r>
              <a:rPr lang="fa-IR" sz="3300" dirty="0" smtClean="0">
                <a:solidFill>
                  <a:srgbClr val="002060"/>
                </a:solidFill>
                <a:cs typeface="B Zar" pitchFamily="2" charset="-78"/>
              </a:rPr>
              <a:t>افزایش فشار اکسیژن شریانی در حدود 4-3 میلیمتر جیوه</a:t>
            </a:r>
          </a:p>
          <a:p>
            <a:pPr lvl="1" algn="just" rtl="1"/>
            <a:r>
              <a:rPr lang="fa-IR" sz="3300" dirty="0" smtClean="0">
                <a:solidFill>
                  <a:srgbClr val="002060"/>
                </a:solidFill>
                <a:cs typeface="B Zar" pitchFamily="2" charset="-78"/>
              </a:rPr>
              <a:t>شیردهی موفق تر و طولانی تر پس از ترخیص</a:t>
            </a:r>
          </a:p>
        </p:txBody>
      </p:sp>
      <p:pic>
        <p:nvPicPr>
          <p:cNvPr id="1026" name="Picture 2" descr="C:\Users\Bahareh\Documents\Dr Bahman Bijari\stuffs\pictures for slides\premature sucking pasifier.bmp"/>
          <p:cNvPicPr>
            <a:picLocks noChangeAspect="1" noChangeArrowheads="1"/>
          </p:cNvPicPr>
          <p:nvPr/>
        </p:nvPicPr>
        <p:blipFill>
          <a:blip r:embed="rId2" cstate="print"/>
          <a:srcRect/>
          <a:stretch>
            <a:fillRect/>
          </a:stretch>
        </p:blipFill>
        <p:spPr bwMode="auto">
          <a:xfrm>
            <a:off x="647700" y="4114800"/>
            <a:ext cx="3543300" cy="2362200"/>
          </a:xfrm>
          <a:prstGeom prst="rect">
            <a:avLst/>
          </a:prstGeom>
          <a:noFill/>
        </p:spPr>
      </p:pic>
      <p:pic>
        <p:nvPicPr>
          <p:cNvPr id="1027" name="Picture 3" descr="C:\Users\Bahareh\Documents\Dr Bahman Bijari\stuffs\pictures for slides\sucking finger.jpg"/>
          <p:cNvPicPr>
            <a:picLocks noChangeAspect="1" noChangeArrowheads="1"/>
          </p:cNvPicPr>
          <p:nvPr/>
        </p:nvPicPr>
        <p:blipFill>
          <a:blip r:embed="rId3" cstate="print"/>
          <a:srcRect l="18630" t="19977" r="25522" b="27126"/>
          <a:stretch>
            <a:fillRect/>
          </a:stretch>
        </p:blipFill>
        <p:spPr bwMode="auto">
          <a:xfrm>
            <a:off x="609600" y="1447800"/>
            <a:ext cx="3405554" cy="2142203"/>
          </a:xfrm>
          <a:prstGeom prst="rect">
            <a:avLst/>
          </a:prstGeom>
          <a:noFill/>
          <a:ln w="104775">
            <a:solidFill>
              <a:srgbClr val="002060"/>
            </a:solidFill>
          </a:ln>
        </p:spPr>
      </p:pic>
      <p:cxnSp>
        <p:nvCxnSpPr>
          <p:cNvPr id="7" name="Straight Connector 6"/>
          <p:cNvCxnSpPr/>
          <p:nvPr/>
        </p:nvCxnSpPr>
        <p:spPr>
          <a:xfrm>
            <a:off x="1447800" y="4495800"/>
            <a:ext cx="1752600" cy="1219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1447800" y="4419600"/>
            <a:ext cx="1676400" cy="1295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648200" y="1066800"/>
            <a:ext cx="4038600" cy="5059363"/>
          </a:xfrm>
          <a:ln w="38100"/>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rtl="1"/>
            <a:r>
              <a:rPr lang="fa-IR" sz="3600" dirty="0" smtClean="0">
                <a:solidFill>
                  <a:srgbClr val="002060"/>
                </a:solidFill>
                <a:cs typeface="B Zar" pitchFamily="2" charset="-78"/>
              </a:rPr>
              <a:t>جهت تغذیه از راه دهان نوزاد به حالت ایستاده و کمی خمیده به جلو نگه داشته شده و انگشت فرد مراقب در زیر چانه نوزاد قرار می گیرد</a:t>
            </a:r>
          </a:p>
          <a:p>
            <a:pPr algn="just" rtl="1"/>
            <a:r>
              <a:rPr lang="fa-IR" sz="3600" dirty="0" smtClean="0">
                <a:solidFill>
                  <a:srgbClr val="002060"/>
                </a:solidFill>
                <a:cs typeface="B Zar" pitchFamily="2" charset="-78"/>
              </a:rPr>
              <a:t>در شروع تغذیه دهانی لازم نیست لوله بینی- معدی را خارج کرد</a:t>
            </a:r>
            <a:endParaRPr lang="en-US" sz="3600" dirty="0">
              <a:solidFill>
                <a:srgbClr val="002060"/>
              </a:solidFill>
              <a:cs typeface="B Zar" pitchFamily="2" charset="-78"/>
            </a:endParaRPr>
          </a:p>
        </p:txBody>
      </p:sp>
      <p:pic>
        <p:nvPicPr>
          <p:cNvPr id="6" name="Picture 12" descr="cup5"/>
          <p:cNvPicPr>
            <a:picLocks noGrp="1" noChangeAspect="1" noChangeArrowheads="1"/>
          </p:cNvPicPr>
          <p:nvPr>
            <p:ph sz="quarter" idx="4294967295"/>
          </p:nvPr>
        </p:nvPicPr>
        <p:blipFill>
          <a:blip r:embed="rId2" cstate="print"/>
          <a:srcRect/>
          <a:stretch>
            <a:fillRect/>
          </a:stretch>
        </p:blipFill>
        <p:spPr>
          <a:xfrm>
            <a:off x="914400" y="1066800"/>
            <a:ext cx="2627312" cy="2667000"/>
          </a:xfrm>
          <a:prstGeom prst="rect">
            <a:avLst/>
          </a:prstGeom>
          <a:ln w="57150">
            <a:solidFill>
              <a:srgbClr val="002060"/>
            </a:solidFill>
          </a:ln>
        </p:spPr>
      </p:pic>
      <p:pic>
        <p:nvPicPr>
          <p:cNvPr id="7" name="Picture 10" descr="cup3"/>
          <p:cNvPicPr>
            <a:picLocks noGrp="1" noChangeAspect="1" noChangeArrowheads="1"/>
          </p:cNvPicPr>
          <p:nvPr>
            <p:ph sz="quarter" idx="2"/>
          </p:nvPr>
        </p:nvPicPr>
        <p:blipFill>
          <a:blip r:embed="rId3" cstate="print"/>
          <a:srcRect/>
          <a:stretch>
            <a:fillRect/>
          </a:stretch>
        </p:blipFill>
        <p:spPr>
          <a:xfrm>
            <a:off x="914400" y="4114800"/>
            <a:ext cx="2590800" cy="2212975"/>
          </a:xfrm>
          <a:ln w="57150">
            <a:solidFill>
              <a:srgbClr val="00206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5334000"/>
          </a:xfrm>
          <a:ln w="38100"/>
        </p:spPr>
        <p:style>
          <a:lnRef idx="2">
            <a:schemeClr val="accent1"/>
          </a:lnRef>
          <a:fillRef idx="1">
            <a:schemeClr val="lt1"/>
          </a:fillRef>
          <a:effectRef idx="0">
            <a:schemeClr val="accent1"/>
          </a:effectRef>
          <a:fontRef idx="minor">
            <a:schemeClr val="dk1"/>
          </a:fontRef>
        </p:style>
        <p:txBody>
          <a:bodyPr>
            <a:normAutofit/>
          </a:bodyPr>
          <a:lstStyle/>
          <a:p>
            <a:pPr algn="ctr" rtl="1"/>
            <a:endParaRPr lang="fa-IR" sz="3600" dirty="0" smtClean="0">
              <a:solidFill>
                <a:srgbClr val="002060"/>
              </a:solidFill>
              <a:cs typeface="B Zar" pitchFamily="2" charset="-78"/>
            </a:endParaRPr>
          </a:p>
          <a:p>
            <a:pPr algn="ctr" rtl="1"/>
            <a:r>
              <a:rPr lang="fa-IR" sz="3600" dirty="0" smtClean="0">
                <a:solidFill>
                  <a:srgbClr val="002060"/>
                </a:solidFill>
                <a:cs typeface="B Zar" pitchFamily="2" charset="-78"/>
              </a:rPr>
              <a:t>بعلت احتمال </a:t>
            </a:r>
            <a:r>
              <a:rPr lang="en-US" sz="3600" dirty="0" smtClean="0">
                <a:solidFill>
                  <a:srgbClr val="002060"/>
                </a:solidFill>
                <a:cs typeface="B Zar" pitchFamily="2" charset="-78"/>
              </a:rPr>
              <a:t>Nipple confusion</a:t>
            </a:r>
            <a:r>
              <a:rPr lang="fa-IR" sz="3600" dirty="0" smtClean="0">
                <a:solidFill>
                  <a:srgbClr val="002060"/>
                </a:solidFill>
                <a:cs typeface="B Zar" pitchFamily="2" charset="-78"/>
              </a:rPr>
              <a:t> نباید نوزاد با بطری تغذیه شود</a:t>
            </a:r>
            <a:endParaRPr lang="en-US" sz="3600" dirty="0">
              <a:solidFill>
                <a:srgbClr val="002060"/>
              </a:solidFill>
              <a:cs typeface="B Zar" pitchFamily="2" charset="-78"/>
            </a:endParaRPr>
          </a:p>
        </p:txBody>
      </p:sp>
      <p:pic>
        <p:nvPicPr>
          <p:cNvPr id="2052" name="Picture 4" descr="C:\Users\Bahareh\Documents\Dr Bahman Bijari\stuffs\pictures for slides\milk bottle graphic.bmp"/>
          <p:cNvPicPr>
            <a:picLocks noChangeAspect="1" noChangeArrowheads="1"/>
          </p:cNvPicPr>
          <p:nvPr/>
        </p:nvPicPr>
        <p:blipFill>
          <a:blip r:embed="rId2" cstate="print"/>
          <a:srcRect/>
          <a:stretch>
            <a:fillRect/>
          </a:stretch>
        </p:blipFill>
        <p:spPr bwMode="auto">
          <a:xfrm>
            <a:off x="3200400" y="3389051"/>
            <a:ext cx="2305050" cy="2935549"/>
          </a:xfrm>
          <a:prstGeom prst="rect">
            <a:avLst/>
          </a:prstGeom>
          <a:noFill/>
        </p:spPr>
      </p:pic>
      <p:pic>
        <p:nvPicPr>
          <p:cNvPr id="4" name="Picture 7" descr="j0303675"/>
          <p:cNvPicPr>
            <a:picLocks noChangeAspect="1" noChangeArrowheads="1"/>
          </p:cNvPicPr>
          <p:nvPr/>
        </p:nvPicPr>
        <p:blipFill>
          <a:blip r:embed="rId3" cstate="print">
            <a:lum bright="50000" contrast="56000"/>
          </a:blip>
          <a:stretch>
            <a:fillRect/>
          </a:stretch>
        </p:blipFill>
        <p:spPr>
          <a:xfrm>
            <a:off x="3124200" y="3581400"/>
            <a:ext cx="2819400" cy="266699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rtl="1"/>
            <a:r>
              <a:rPr lang="fa-IR"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علی رغم فوائد فراوان بالقوه شیر مادر؛</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8" name="Content Placeholder 7"/>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3600" dirty="0" smtClean="0">
                <a:solidFill>
                  <a:srgbClr val="002060"/>
                </a:solidFill>
                <a:cs typeface="B Zar" pitchFamily="2" charset="-78"/>
              </a:rPr>
              <a:t>در نوزادان</a:t>
            </a:r>
            <a:r>
              <a:rPr lang="en-US" sz="3600" dirty="0" smtClean="0">
                <a:solidFill>
                  <a:srgbClr val="002060"/>
                </a:solidFill>
                <a:cs typeface="B Zar" pitchFamily="2" charset="-78"/>
              </a:rPr>
              <a:t>VLBW </a:t>
            </a:r>
            <a:r>
              <a:rPr lang="fa-IR" sz="3600" dirty="0" smtClean="0">
                <a:solidFill>
                  <a:srgbClr val="002060"/>
                </a:solidFill>
                <a:cs typeface="B Zar" pitchFamily="2" charset="-78"/>
              </a:rPr>
              <a:t> استفاده از مغذی کننده های شیر مادر </a:t>
            </a:r>
            <a:r>
              <a:rPr lang="en-US" sz="3600" dirty="0" smtClean="0">
                <a:solidFill>
                  <a:srgbClr val="002060"/>
                </a:solidFill>
                <a:cs typeface="B Zar" pitchFamily="2" charset="-78"/>
              </a:rPr>
              <a:t>Breast milk fortifier</a:t>
            </a:r>
            <a:r>
              <a:rPr lang="fa-IR" sz="3600" dirty="0" smtClean="0">
                <a:solidFill>
                  <a:srgbClr val="002060"/>
                </a:solidFill>
                <a:cs typeface="B Zar" pitchFamily="2" charset="-78"/>
              </a:rPr>
              <a:t> ضروری است</a:t>
            </a:r>
          </a:p>
          <a:p>
            <a:pPr algn="just" rtl="1"/>
            <a:r>
              <a:rPr lang="fa-IR" sz="3600" dirty="0" smtClean="0">
                <a:solidFill>
                  <a:srgbClr val="002060"/>
                </a:solidFill>
                <a:cs typeface="B Zar" pitchFamily="2" charset="-78"/>
              </a:rPr>
              <a:t>در نوزادان زیر 2000 گرم نیز باید استفاده از این مغذی کننده ها را در نظر داشت</a:t>
            </a:r>
          </a:p>
          <a:p>
            <a:pPr algn="just" rtl="1"/>
            <a:r>
              <a:rPr lang="fa-IR" sz="3600" dirty="0" smtClean="0">
                <a:solidFill>
                  <a:srgbClr val="002060"/>
                </a:solidFill>
                <a:cs typeface="B Zar" pitchFamily="2" charset="-78"/>
              </a:rPr>
              <a:t>مکمل های ویتامینی به نوزادان با وزن تولد کمتر از 2500 گرم پیشنهاد می شود.</a:t>
            </a:r>
          </a:p>
          <a:p>
            <a:pPr algn="just" rtl="1"/>
            <a:endParaRPr lang="fa-IR" sz="3600" dirty="0" smtClean="0">
              <a:solidFill>
                <a:srgbClr val="002060"/>
              </a:solidFill>
              <a:cs typeface="B Zar" pitchFamily="2" charset="-78"/>
            </a:endParaRPr>
          </a:p>
          <a:p>
            <a:pPr algn="just" rtl="1"/>
            <a:endParaRPr lang="en-US" sz="3600"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مغذی کننده های شیر مادر </a:t>
            </a: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Breast milk fortifier</a:t>
            </a: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r" rtl="1">
              <a:buNone/>
            </a:pPr>
            <a:r>
              <a:rPr lang="fa-IR" dirty="0" smtClean="0">
                <a:solidFill>
                  <a:srgbClr val="002060"/>
                </a:solidFill>
                <a:cs typeface="B Zar" pitchFamily="2" charset="-78"/>
              </a:rPr>
              <a:t>این فراورده ها حاوی:</a:t>
            </a:r>
          </a:p>
          <a:p>
            <a:pPr lvl="1" algn="r" rtl="1">
              <a:buFont typeface="Arial" pitchFamily="34" charset="0"/>
              <a:buChar char="•"/>
            </a:pPr>
            <a:r>
              <a:rPr lang="fa-IR" dirty="0" smtClean="0">
                <a:solidFill>
                  <a:srgbClr val="002060"/>
                </a:solidFill>
                <a:cs typeface="B Zar" pitchFamily="2" charset="-78"/>
              </a:rPr>
              <a:t>پروتئین با ارجحیت </a:t>
            </a:r>
            <a:r>
              <a:rPr lang="en-US" dirty="0" smtClean="0">
                <a:solidFill>
                  <a:srgbClr val="002060"/>
                </a:solidFill>
                <a:cs typeface="B Zar" pitchFamily="2" charset="-78"/>
              </a:rPr>
              <a:t>whey</a:t>
            </a:r>
          </a:p>
          <a:p>
            <a:pPr lvl="1" algn="r" rtl="1">
              <a:buFont typeface="Arial" pitchFamily="34" charset="0"/>
              <a:buChar char="•"/>
            </a:pPr>
            <a:r>
              <a:rPr lang="fa-IR" dirty="0" smtClean="0">
                <a:solidFill>
                  <a:srgbClr val="002060"/>
                </a:solidFill>
                <a:cs typeface="B Zar" pitchFamily="2" charset="-78"/>
              </a:rPr>
              <a:t>کربوهیدرات</a:t>
            </a:r>
          </a:p>
          <a:p>
            <a:pPr lvl="1" algn="r" rtl="1">
              <a:buFont typeface="Arial" pitchFamily="34" charset="0"/>
              <a:buChar char="•"/>
            </a:pPr>
            <a:r>
              <a:rPr lang="fa-IR" dirty="0" smtClean="0">
                <a:solidFill>
                  <a:srgbClr val="002060"/>
                </a:solidFill>
                <a:cs typeface="B Zar" pitchFamily="2" charset="-78"/>
              </a:rPr>
              <a:t>چربی</a:t>
            </a:r>
          </a:p>
          <a:p>
            <a:pPr lvl="1" algn="r" rtl="1">
              <a:buFont typeface="Arial" pitchFamily="34" charset="0"/>
              <a:buChar char="•"/>
            </a:pPr>
            <a:r>
              <a:rPr lang="fa-IR" dirty="0" smtClean="0">
                <a:solidFill>
                  <a:srgbClr val="002060"/>
                </a:solidFill>
                <a:cs typeface="B Zar" pitchFamily="2" charset="-78"/>
              </a:rPr>
              <a:t>کلسیم</a:t>
            </a:r>
          </a:p>
          <a:p>
            <a:pPr lvl="1" algn="r" rtl="1">
              <a:buFont typeface="Arial" pitchFamily="34" charset="0"/>
              <a:buChar char="•"/>
            </a:pPr>
            <a:r>
              <a:rPr lang="fa-IR" dirty="0" smtClean="0">
                <a:solidFill>
                  <a:srgbClr val="002060"/>
                </a:solidFill>
                <a:cs typeface="B Zar" pitchFamily="2" charset="-78"/>
              </a:rPr>
              <a:t>فسفر</a:t>
            </a:r>
          </a:p>
          <a:p>
            <a:pPr lvl="1" algn="r" rtl="1">
              <a:buFont typeface="Arial" pitchFamily="34" charset="0"/>
              <a:buChar char="•"/>
            </a:pPr>
            <a:r>
              <a:rPr lang="fa-IR" dirty="0" smtClean="0">
                <a:solidFill>
                  <a:srgbClr val="002060"/>
                </a:solidFill>
                <a:cs typeface="B Zar" pitchFamily="2" charset="-78"/>
              </a:rPr>
              <a:t>ریزمغذی ها</a:t>
            </a:r>
          </a:p>
          <a:p>
            <a:pPr lvl="1" algn="r" rtl="1">
              <a:buFont typeface="Arial" pitchFamily="34" charset="0"/>
              <a:buChar char="•"/>
            </a:pPr>
            <a:r>
              <a:rPr lang="fa-IR" dirty="0" smtClean="0">
                <a:solidFill>
                  <a:srgbClr val="002060"/>
                </a:solidFill>
                <a:cs typeface="B Zar" pitchFamily="2" charset="-78"/>
              </a:rPr>
              <a:t> ویتامین ها</a:t>
            </a:r>
          </a:p>
          <a:p>
            <a:pPr lvl="1" algn="r" rtl="1">
              <a:buNone/>
            </a:pPr>
            <a:r>
              <a:rPr lang="fa-IR" dirty="0" smtClean="0">
                <a:solidFill>
                  <a:srgbClr val="002060"/>
                </a:solidFill>
                <a:cs typeface="B Zar" pitchFamily="2" charset="-78"/>
              </a:rPr>
              <a:t> می باشند و به شکل پودر یا مایع به شیر مادر اضافه می شوند</a:t>
            </a:r>
            <a:endParaRPr lang="en-US"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400" dirty="0" smtClean="0">
                <a:solidFill>
                  <a:srgbClr val="002060"/>
                </a:solidFill>
                <a:cs typeface="B Zar" pitchFamily="2" charset="-78"/>
              </a:rPr>
              <a:t/>
            </a:r>
            <a:br>
              <a:rPr lang="fa-IR" sz="2400" dirty="0" smtClean="0">
                <a:solidFill>
                  <a:srgbClr val="002060"/>
                </a:solidFill>
                <a:cs typeface="B Zar" pitchFamily="2" charset="-78"/>
              </a:rPr>
            </a:br>
            <a:r>
              <a:rPr lang="fa-IR" sz="2400" dirty="0" smtClean="0">
                <a:solidFill>
                  <a:srgbClr val="002060"/>
                </a:solidFill>
                <a:cs typeface="B Zar" pitchFamily="2" charset="-78"/>
              </a:rPr>
              <a:t/>
            </a:r>
            <a:br>
              <a:rPr lang="fa-IR" sz="2400" dirty="0" smtClean="0">
                <a:solidFill>
                  <a:srgbClr val="002060"/>
                </a:solidFill>
                <a:cs typeface="B Zar" pitchFamily="2" charset="-78"/>
              </a:rPr>
            </a:br>
            <a:r>
              <a:rPr lang="fa-IR"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t>مکمل های ویتامینی به نوزادان با وزن تولد کمتر از 2500 گرم پیشنهاد می شود.</a:t>
            </a:r>
            <a:br>
              <a:rPr lang="fa-IR" sz="2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Zar" pitchFamily="2" charset="-78"/>
              </a:rPr>
            </a:br>
            <a:r>
              <a:rPr lang="en-US" sz="2400" dirty="0" smtClean="0"/>
              <a:t/>
            </a:r>
            <a:br>
              <a:rPr lang="en-US" sz="2400" dirty="0" smtClean="0"/>
            </a:br>
            <a:endParaRPr lang="en-US" sz="2400" dirty="0"/>
          </a:p>
        </p:txBody>
      </p:sp>
      <p:graphicFrame>
        <p:nvGraphicFramePr>
          <p:cNvPr id="6" name="Content Placeholder 5"/>
          <p:cNvGraphicFramePr>
            <a:graphicFrameLocks noGrp="1"/>
          </p:cNvGraphicFramePr>
          <p:nvPr>
            <p:ph idx="1"/>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a:ln w="38100">
            <a:noFill/>
          </a:ln>
        </p:spPr>
        <p:txBody>
          <a:bodyPr>
            <a:normAutofit/>
          </a:bodyPr>
          <a:lstStyle/>
          <a:p>
            <a:pPr rtl="1"/>
            <a:r>
              <a:rPr lang="fa-IR" sz="2400" dirty="0" smtClean="0">
                <a:solidFill>
                  <a:srgbClr val="002060"/>
                </a:solidFill>
                <a:cs typeface="B Titr" pitchFamily="2" charset="-78"/>
              </a:rPr>
              <a:t>زمان شروع آهن بسته به سن بارداری یا وزن نوزاد تفاوت دارد</a:t>
            </a:r>
            <a:endParaRPr lang="en-US" sz="2400" dirty="0"/>
          </a:p>
        </p:txBody>
      </p:sp>
      <p:graphicFrame>
        <p:nvGraphicFramePr>
          <p:cNvPr id="4" name="Content Placeholder 3"/>
          <p:cNvGraphicFramePr>
            <a:graphicFrameLocks noGrp="1"/>
          </p:cNvGraphicFramePr>
          <p:nvPr>
            <p:ph idx="1"/>
          </p:nvPr>
        </p:nvGraphicFramePr>
        <p:xfrm>
          <a:off x="762000" y="1676400"/>
          <a:ext cx="7543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590800" y="6400800"/>
            <a:ext cx="4467890" cy="461665"/>
          </a:xfrm>
          <a:prstGeom prst="rect">
            <a:avLst/>
          </a:prstGeom>
          <a:noFill/>
        </p:spPr>
        <p:txBody>
          <a:bodyPr wrap="square" rtlCol="0">
            <a:spAutoFit/>
          </a:bodyPr>
          <a:lstStyle/>
          <a:p>
            <a:r>
              <a:rPr lang="fa-IR" sz="2400" i="1" dirty="0" smtClean="0">
                <a:solidFill>
                  <a:srgbClr val="FF0000"/>
                </a:solidFill>
                <a:cs typeface="B Zar" pitchFamily="2" charset="-78"/>
              </a:rPr>
              <a:t>تجویز آهن با این دوز تا </a:t>
            </a:r>
            <a:r>
              <a:rPr lang="fa-IR" sz="2000" i="1" dirty="0" smtClean="0">
                <a:solidFill>
                  <a:srgbClr val="FF0000"/>
                </a:solidFill>
                <a:cs typeface="B Zar" pitchFamily="2" charset="-78"/>
              </a:rPr>
              <a:t>یکسالگی</a:t>
            </a:r>
            <a:r>
              <a:rPr lang="fa-IR" sz="2400" i="1" dirty="0" smtClean="0">
                <a:solidFill>
                  <a:srgbClr val="FF0000"/>
                </a:solidFill>
                <a:cs typeface="B Zar" pitchFamily="2" charset="-78"/>
              </a:rPr>
              <a:t> ادامه می یابد</a:t>
            </a:r>
            <a:endParaRPr lang="en-US" sz="2400" i="1" dirty="0">
              <a:solidFill>
                <a:srgbClr val="FF0000"/>
              </a:solidFill>
              <a:cs typeface="B Zar" pitchFamily="2" charset="-78"/>
            </a:endParaRPr>
          </a:p>
        </p:txBody>
      </p:sp>
      <p:pic>
        <p:nvPicPr>
          <p:cNvPr id="9" name="Picture 2" descr="C:\Users\Bahareh\Documents\Dr Bahman Bijari\stuffs\pictures for slides\Ferrous sulfate 2.jpg"/>
          <p:cNvPicPr>
            <a:picLocks noChangeAspect="1" noChangeArrowheads="1"/>
          </p:cNvPicPr>
          <p:nvPr/>
        </p:nvPicPr>
        <p:blipFill>
          <a:blip r:embed="rId6" cstate="print"/>
          <a:srcRect/>
          <a:stretch>
            <a:fillRect/>
          </a:stretch>
        </p:blipFill>
        <p:spPr bwMode="auto">
          <a:xfrm>
            <a:off x="304800" y="152400"/>
            <a:ext cx="1295400" cy="1425675"/>
          </a:xfrm>
          <a:prstGeom prst="rect">
            <a:avLst/>
          </a:prstGeom>
          <a:noFill/>
          <a:ln w="57150">
            <a:solidFill>
              <a:srgbClr val="00206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fa-IR" sz="4000" dirty="0" smtClean="0">
                <a:solidFill>
                  <a:schemeClr val="accent1"/>
                </a:solidFill>
                <a:cs typeface="B Titr" pitchFamily="2" charset="-78"/>
              </a:rPr>
              <a:t>ارزیابی تغذیه:</a:t>
            </a:r>
            <a:endParaRPr lang="en-US" sz="4000" dirty="0"/>
          </a:p>
        </p:txBody>
      </p:sp>
      <p:sp>
        <p:nvSpPr>
          <p:cNvPr id="6" name="Content Placeholder 5"/>
          <p:cNvSpPr>
            <a:spLocks noGrp="1"/>
          </p:cNvSpPr>
          <p:nvPr>
            <p:ph sz="half" idx="2"/>
          </p:nvPr>
        </p:nvSpPr>
        <p:spPr/>
        <p:txBody>
          <a:bodyPr/>
          <a:lstStyle/>
          <a:p>
            <a:pPr algn="r" rtl="1"/>
            <a:r>
              <a:rPr lang="fa-IR" dirty="0" smtClean="0">
                <a:solidFill>
                  <a:srgbClr val="002060"/>
                </a:solidFill>
                <a:cs typeface="B Zar" pitchFamily="2" charset="-78"/>
              </a:rPr>
              <a:t>روند رشد شیرخوار </a:t>
            </a:r>
            <a:r>
              <a:rPr lang="en-US" dirty="0" smtClean="0">
                <a:solidFill>
                  <a:srgbClr val="002060"/>
                </a:solidFill>
                <a:cs typeface="B Zar" pitchFamily="2" charset="-78"/>
              </a:rPr>
              <a:t>LBW</a:t>
            </a:r>
            <a:r>
              <a:rPr lang="fa-IR" dirty="0" smtClean="0">
                <a:solidFill>
                  <a:srgbClr val="002060"/>
                </a:solidFill>
                <a:cs typeface="B Zar" pitchFamily="2" charset="-78"/>
              </a:rPr>
              <a:t> باید روی منحنی مخصوص پایش شود</a:t>
            </a:r>
          </a:p>
          <a:p>
            <a:pPr algn="r" rtl="1"/>
            <a:endParaRPr lang="en-US" dirty="0">
              <a:solidFill>
                <a:srgbClr val="002060"/>
              </a:solidFill>
            </a:endParaRPr>
          </a:p>
        </p:txBody>
      </p:sp>
      <p:pic>
        <p:nvPicPr>
          <p:cNvPr id="5122" name="Picture 2" descr="C:\Users\Bahareh\Documents\Dr Bahman Bijari\stuffs\pictures for slides\growth chart.bmp"/>
          <p:cNvPicPr>
            <a:picLocks noGrp="1" noChangeAspect="1" noChangeArrowheads="1"/>
          </p:cNvPicPr>
          <p:nvPr>
            <p:ph sz="half" idx="1"/>
          </p:nvPr>
        </p:nvPicPr>
        <p:blipFill>
          <a:blip r:embed="rId2" cstate="print"/>
          <a:srcRect/>
          <a:stretch>
            <a:fillRect/>
          </a:stretch>
        </p:blipFill>
        <p:spPr bwMode="auto">
          <a:xfrm>
            <a:off x="554311" y="1600200"/>
            <a:ext cx="3844378" cy="4525963"/>
          </a:xfrm>
          <a:prstGeom prst="rect">
            <a:avLst/>
          </a:prstGeom>
          <a:noFill/>
          <a:ln w="76200">
            <a:solidFill>
              <a:schemeClr val="accent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ویژگی های نوزادان نارس:</a:t>
            </a:r>
            <a:endPar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endParaRPr>
          </a:p>
        </p:txBody>
      </p:sp>
      <p:sp>
        <p:nvSpPr>
          <p:cNvPr id="3" name="Content Placeholder 2"/>
          <p:cNvSpPr>
            <a:spLocks noGrp="1"/>
          </p:cNvSpPr>
          <p:nvPr>
            <p:ph sz="half" idx="1"/>
          </p:nvPr>
        </p:nvSpPr>
        <p:spPr>
          <a:xfrm>
            <a:off x="4572000" y="1600200"/>
            <a:ext cx="4038600" cy="4525963"/>
          </a:xfrm>
          <a:ln w="38100"/>
        </p:spPr>
        <p:style>
          <a:lnRef idx="2">
            <a:schemeClr val="accent1"/>
          </a:lnRef>
          <a:fillRef idx="1">
            <a:schemeClr val="lt1"/>
          </a:fillRef>
          <a:effectRef idx="0">
            <a:schemeClr val="accent1"/>
          </a:effectRef>
          <a:fontRef idx="minor">
            <a:schemeClr val="dk1"/>
          </a:fontRef>
        </p:style>
        <p:txBody>
          <a:bodyPr/>
          <a:lstStyle/>
          <a:p>
            <a:pPr algn="r" rtl="1"/>
            <a:endParaRPr lang="fa-IR" dirty="0" smtClean="0">
              <a:solidFill>
                <a:schemeClr val="tx2"/>
              </a:solidFill>
              <a:cs typeface="B Zar" pitchFamily="2" charset="-78"/>
            </a:endParaRPr>
          </a:p>
          <a:p>
            <a:pPr algn="r" rtl="1"/>
            <a:r>
              <a:rPr lang="fa-IR" dirty="0" smtClean="0">
                <a:solidFill>
                  <a:schemeClr val="tx2"/>
                </a:solidFill>
                <a:cs typeface="B Zar" pitchFamily="2" charset="-78"/>
              </a:rPr>
              <a:t>نوزادان نارس از روند رشد و تکامل طبیعی داخل رحمی محروم مانده اند.</a:t>
            </a:r>
          </a:p>
          <a:p>
            <a:pPr algn="r" rtl="1"/>
            <a:r>
              <a:rPr lang="fa-IR" dirty="0" smtClean="0">
                <a:solidFill>
                  <a:schemeClr val="tx2"/>
                </a:solidFill>
                <a:cs typeface="B Zar" pitchFamily="2" charset="-78"/>
              </a:rPr>
              <a:t>نیاز های متابولیک و سرعت رشد در این نوزادان بیشتر است.</a:t>
            </a:r>
          </a:p>
          <a:p>
            <a:pPr algn="r" rtl="1"/>
            <a:r>
              <a:rPr lang="fa-IR" dirty="0" smtClean="0">
                <a:solidFill>
                  <a:schemeClr val="tx2"/>
                </a:solidFill>
                <a:cs typeface="B Zar" pitchFamily="2" charset="-78"/>
              </a:rPr>
              <a:t>نیاز های تغذیه ای آنها متفاوت است.</a:t>
            </a:r>
          </a:p>
          <a:p>
            <a:pPr algn="r" rtl="1"/>
            <a:endParaRPr lang="fa-IR" dirty="0" smtClean="0">
              <a:solidFill>
                <a:schemeClr val="tx2"/>
              </a:solidFill>
              <a:cs typeface="B Zar" pitchFamily="2" charset="-78"/>
            </a:endParaRPr>
          </a:p>
          <a:p>
            <a:pPr algn="r" rtl="1"/>
            <a:endParaRPr lang="en-US" dirty="0">
              <a:solidFill>
                <a:schemeClr val="tx2"/>
              </a:solidFill>
              <a:cs typeface="B Zar" pitchFamily="2" charset="-78"/>
            </a:endParaRPr>
          </a:p>
        </p:txBody>
      </p:sp>
      <p:pic>
        <p:nvPicPr>
          <p:cNvPr id="2050" name="Picture 2" descr="C:\Users\Bahareh\Documents\Dr Bahman Bijari\stuffs\pictures for slides\intrauterine growth chart.bmp"/>
          <p:cNvPicPr>
            <a:picLocks noChangeAspect="1" noChangeArrowheads="1"/>
          </p:cNvPicPr>
          <p:nvPr/>
        </p:nvPicPr>
        <p:blipFill>
          <a:blip r:embed="rId2" cstate="print"/>
          <a:srcRect/>
          <a:stretch>
            <a:fillRect/>
          </a:stretch>
        </p:blipFill>
        <p:spPr bwMode="auto">
          <a:xfrm>
            <a:off x="381000" y="1524000"/>
            <a:ext cx="3657600" cy="4648200"/>
          </a:xfrm>
          <a:prstGeom prst="rect">
            <a:avLst/>
          </a:prstGeom>
          <a:noFill/>
          <a:ln w="38100">
            <a:solidFill>
              <a:srgbClr val="0070C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24400" y="1219200"/>
            <a:ext cx="4038600" cy="5029200"/>
          </a:xfrm>
          <a:ln w="38100"/>
        </p:spPr>
        <p:style>
          <a:lnRef idx="2">
            <a:schemeClr val="accent1"/>
          </a:lnRef>
          <a:fillRef idx="1">
            <a:schemeClr val="lt1"/>
          </a:fillRef>
          <a:effectRef idx="0">
            <a:schemeClr val="accent1"/>
          </a:effectRef>
          <a:fontRef idx="minor">
            <a:schemeClr val="dk1"/>
          </a:fontRef>
        </p:style>
        <p:txBody>
          <a:bodyPr>
            <a:normAutofit fontScale="92500"/>
          </a:bodyPr>
          <a:lstStyle/>
          <a:p>
            <a:pPr algn="just" rtl="1"/>
            <a:endParaRPr lang="fa-IR" dirty="0" smtClean="0">
              <a:solidFill>
                <a:srgbClr val="002060"/>
              </a:solidFill>
              <a:cs typeface="B Zar" pitchFamily="2" charset="-78"/>
            </a:endParaRPr>
          </a:p>
          <a:p>
            <a:pPr algn="just" rtl="1"/>
            <a:r>
              <a:rPr lang="fa-IR" dirty="0" smtClean="0">
                <a:solidFill>
                  <a:srgbClr val="002060"/>
                </a:solidFill>
                <a:cs typeface="B Zar" pitchFamily="2" charset="-78"/>
              </a:rPr>
              <a:t>افزایش وزن بیشتر از 15 گرم به ازائ هر کیلوگرم وزن بدن در روز مطلوب است</a:t>
            </a:r>
          </a:p>
          <a:p>
            <a:pPr algn="justLow" rtl="1"/>
            <a:r>
              <a:rPr lang="fa-IR" dirty="0" smtClean="0">
                <a:solidFill>
                  <a:srgbClr val="002060"/>
                </a:solidFill>
                <a:cs typeface="B Zar" pitchFamily="2" charset="-78"/>
              </a:rPr>
              <a:t>در نوزادان با وزن بیشتر از 2 کیلوگرم، افزایش 20 گرم به ازای هر کیلوگرم وزن بدن مطلوب است</a:t>
            </a:r>
          </a:p>
          <a:p>
            <a:pPr algn="justLow" rtl="1"/>
            <a:r>
              <a:rPr lang="fa-IR" dirty="0" smtClean="0">
                <a:solidFill>
                  <a:srgbClr val="002060"/>
                </a:solidFill>
                <a:cs typeface="B Zar" pitchFamily="2" charset="-78"/>
              </a:rPr>
              <a:t>افزایش دور سر 0/5 سانتی متر در هفته مطلوب است</a:t>
            </a:r>
          </a:p>
          <a:p>
            <a:pPr algn="justLow" rtl="1"/>
            <a:r>
              <a:rPr lang="fa-IR" dirty="0" smtClean="0">
                <a:solidFill>
                  <a:srgbClr val="002060"/>
                </a:solidFill>
                <a:cs typeface="B Zar" pitchFamily="2" charset="-78"/>
              </a:rPr>
              <a:t>افزایش قد 1 سانتی متر در هفته مطلوب است</a:t>
            </a:r>
            <a:endParaRPr lang="en-US" dirty="0">
              <a:solidFill>
                <a:srgbClr val="002060"/>
              </a:solidFill>
              <a:cs typeface="B Zar" pitchFamily="2" charset="-78"/>
            </a:endParaRPr>
          </a:p>
        </p:txBody>
      </p:sp>
      <p:pic>
        <p:nvPicPr>
          <p:cNvPr id="5" name="Picture 4" descr="weight"/>
          <p:cNvPicPr>
            <a:picLocks noChangeAspect="1" noChangeArrowheads="1"/>
          </p:cNvPicPr>
          <p:nvPr/>
        </p:nvPicPr>
        <p:blipFill>
          <a:blip r:embed="rId2" cstate="print"/>
          <a:srcRect/>
          <a:stretch>
            <a:fillRect/>
          </a:stretch>
        </p:blipFill>
        <p:spPr>
          <a:xfrm>
            <a:off x="762000" y="1600200"/>
            <a:ext cx="3048000" cy="2271662"/>
          </a:xfrm>
          <a:prstGeom prst="rect">
            <a:avLst/>
          </a:prstGeom>
        </p:spPr>
      </p:pic>
      <p:pic>
        <p:nvPicPr>
          <p:cNvPr id="6" name="Picture 5" descr="hc"/>
          <p:cNvPicPr>
            <a:picLocks noChangeAspect="1" noChangeArrowheads="1"/>
          </p:cNvPicPr>
          <p:nvPr/>
        </p:nvPicPr>
        <p:blipFill>
          <a:blip r:embed="rId3" cstate="print"/>
          <a:srcRect/>
          <a:stretch>
            <a:fillRect/>
          </a:stretch>
        </p:blipFill>
        <p:spPr>
          <a:xfrm>
            <a:off x="685800" y="4114799"/>
            <a:ext cx="3176424" cy="2103141"/>
          </a:xfrm>
          <a:prstGeom prst="rect">
            <a:avLst/>
          </a:prstGeom>
        </p:spPr>
      </p:pic>
      <p:cxnSp>
        <p:nvCxnSpPr>
          <p:cNvPr id="8" name="Straight Connector 7"/>
          <p:cNvCxnSpPr/>
          <p:nvPr/>
        </p:nvCxnSpPr>
        <p:spPr>
          <a:xfrm>
            <a:off x="1447800" y="4572000"/>
            <a:ext cx="1600200" cy="6096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4000" dirty="0" smtClean="0">
                <a:solidFill>
                  <a:srgbClr val="002060"/>
                </a:solidFill>
                <a:cs typeface="B Zar" pitchFamily="2" charset="-78"/>
              </a:rPr>
              <a:t>ارزیابی مکررآزمایشگاهی کلسیم و فسفر ادرار، کلسیم، فسفر، آلکالن فسفاتاز، آلبومین، </a:t>
            </a:r>
            <a:r>
              <a:rPr lang="en-US" sz="4000" dirty="0" smtClean="0">
                <a:solidFill>
                  <a:srgbClr val="002060"/>
                </a:solidFill>
                <a:cs typeface="B Zar" pitchFamily="2" charset="-78"/>
              </a:rPr>
              <a:t>BUN</a:t>
            </a:r>
            <a:r>
              <a:rPr lang="fa-IR" sz="4000" dirty="0" smtClean="0">
                <a:solidFill>
                  <a:srgbClr val="002060"/>
                </a:solidFill>
                <a:cs typeface="B Zar" pitchFamily="2" charset="-78"/>
              </a:rPr>
              <a:t>، سدیم، کلر ، بیکربنات سرم و هموگلوبین، هماتوکریت  حداقل  1  تا 2   بار  در هفته توصیه می شود.</a:t>
            </a:r>
            <a:endParaRPr lang="en-US" sz="4000"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15"/>
          <p:cNvSpPr>
            <a:spLocks noGrp="1" noChangeArrowheads="1"/>
          </p:cNvSpPr>
          <p:nvPr>
            <p:ph type="title"/>
          </p:nvPr>
        </p:nvSpPr>
        <p:spPr/>
        <p:txBody>
          <a:bodyPr/>
          <a:lstStyle/>
          <a:p>
            <a:pPr eaLnBrk="1" hangingPunct="1"/>
            <a:endParaRPr lang="en-US" smtClean="0"/>
          </a:p>
        </p:txBody>
      </p:sp>
      <p:graphicFrame>
        <p:nvGraphicFramePr>
          <p:cNvPr id="5" name="Diagram 4"/>
          <p:cNvGraphicFramePr/>
          <p:nvPr/>
        </p:nvGraphicFramePr>
        <p:xfrm>
          <a:off x="-381000" y="609600"/>
          <a:ext cx="88392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chemeClr val="accent1"/>
                </a:solidFill>
                <a:cs typeface="B Titr" pitchFamily="2" charset="-78"/>
              </a:rPr>
              <a:t>دوشیدن شیر با شیردوش توسط مادران نوزادان نارس:</a:t>
            </a:r>
            <a:endParaRPr lang="en-US" sz="3200" dirty="0">
              <a:solidFill>
                <a:schemeClr val="accent1"/>
              </a:solidFill>
              <a:cs typeface="B Titr" pitchFamily="2" charset="-78"/>
            </a:endParaRPr>
          </a:p>
        </p:txBody>
      </p:sp>
      <p:sp>
        <p:nvSpPr>
          <p:cNvPr id="3" name="Content Placeholder 2"/>
          <p:cNvSpPr>
            <a:spLocks noGrp="1"/>
          </p:cNvSpPr>
          <p:nvPr>
            <p:ph sz="half" idx="1"/>
          </p:nvPr>
        </p:nvSpPr>
        <p:spPr>
          <a:xfrm>
            <a:off x="4648200" y="1600200"/>
            <a:ext cx="4038600" cy="4525963"/>
          </a:xfrm>
          <a:ln w="3810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rtl="1"/>
            <a:endParaRPr lang="fa-IR" dirty="0" smtClean="0">
              <a:solidFill>
                <a:srgbClr val="002060"/>
              </a:solidFill>
              <a:cs typeface="B Zar" pitchFamily="2" charset="-78"/>
            </a:endParaRPr>
          </a:p>
          <a:p>
            <a:pPr algn="just" rtl="1"/>
            <a:r>
              <a:rPr lang="fa-IR" dirty="0" smtClean="0">
                <a:solidFill>
                  <a:srgbClr val="002060"/>
                </a:solidFill>
                <a:cs typeface="B Zar" pitchFamily="2" charset="-78"/>
              </a:rPr>
              <a:t>دوشیدن شیر با شیر دوش باید بلافاصله پس از زایمان شروع شود</a:t>
            </a:r>
          </a:p>
          <a:p>
            <a:pPr algn="just" rtl="1"/>
            <a:r>
              <a:rPr lang="fa-IR" dirty="0" smtClean="0">
                <a:solidFill>
                  <a:srgbClr val="002060"/>
                </a:solidFill>
                <a:cs typeface="B Zar" pitchFamily="2" charset="-78"/>
              </a:rPr>
              <a:t>اتاق و محیط مناسبی باید وجود داشته باشد</a:t>
            </a:r>
          </a:p>
          <a:p>
            <a:pPr algn="just" rtl="1"/>
            <a:r>
              <a:rPr lang="fa-IR" dirty="0" smtClean="0">
                <a:solidFill>
                  <a:srgbClr val="002060"/>
                </a:solidFill>
                <a:cs typeface="B Zar" pitchFamily="2" charset="-78"/>
              </a:rPr>
              <a:t>مادر در وضعیت راحت و آرامی باشد</a:t>
            </a:r>
          </a:p>
          <a:p>
            <a:pPr algn="just" rtl="1"/>
            <a:r>
              <a:rPr lang="fa-IR" dirty="0" smtClean="0">
                <a:solidFill>
                  <a:srgbClr val="002060"/>
                </a:solidFill>
                <a:cs typeface="B Zar" pitchFamily="2" charset="-78"/>
              </a:rPr>
              <a:t>پستان مادر با حرکات ملایم و گرم کردن آماده شود</a:t>
            </a:r>
          </a:p>
          <a:p>
            <a:pPr algn="just" rtl="1"/>
            <a:r>
              <a:rPr lang="fa-IR" dirty="0" smtClean="0">
                <a:solidFill>
                  <a:srgbClr val="002060"/>
                </a:solidFill>
                <a:cs typeface="B Zar" pitchFamily="2" charset="-78"/>
              </a:rPr>
              <a:t>به مادر اطمینان و اعتماد به نفس داده شود</a:t>
            </a:r>
          </a:p>
          <a:p>
            <a:pPr algn="just" rtl="1"/>
            <a:endParaRPr lang="en-US" dirty="0">
              <a:solidFill>
                <a:srgbClr val="002060"/>
              </a:solidFill>
              <a:cs typeface="B Zar" pitchFamily="2" charset="-78"/>
            </a:endParaRPr>
          </a:p>
        </p:txBody>
      </p:sp>
      <p:pic>
        <p:nvPicPr>
          <p:cNvPr id="5" name="Picture 6" descr="npo00001d"/>
          <p:cNvPicPr>
            <a:picLocks noGrp="1" noChangeAspect="1" noChangeArrowheads="1"/>
          </p:cNvPicPr>
          <p:nvPr>
            <p:ph sz="half" idx="2"/>
          </p:nvPr>
        </p:nvPicPr>
        <p:blipFill>
          <a:blip r:embed="rId2" cstate="print"/>
          <a:stretch>
            <a:fillRect/>
          </a:stretch>
        </p:blipFill>
        <p:spPr>
          <a:xfrm>
            <a:off x="381000" y="1600200"/>
            <a:ext cx="4038600" cy="4495800"/>
          </a:xfrm>
          <a:noFill/>
          <a:ln w="38100">
            <a:solidFill>
              <a:srgbClr val="00206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algn="just" rtl="1"/>
            <a:r>
              <a:rPr lang="fa-IR" sz="3600" dirty="0" smtClean="0">
                <a:solidFill>
                  <a:srgbClr val="002060"/>
                </a:solidFill>
                <a:cs typeface="B Zar" pitchFamily="2" charset="-78"/>
              </a:rPr>
              <a:t>شیردوش الکترونیکی از نوع دستی بهتر است</a:t>
            </a:r>
          </a:p>
          <a:p>
            <a:pPr algn="r" rtl="1"/>
            <a:endParaRPr lang="en-US" dirty="0"/>
          </a:p>
        </p:txBody>
      </p:sp>
      <p:pic>
        <p:nvPicPr>
          <p:cNvPr id="7170" name="Picture 2" descr="C:\Users\Bahareh\Documents\Dr Bahman Bijari\stuffs\pictures for slides\hand pump.bmp"/>
          <p:cNvPicPr>
            <a:picLocks noGrp="1" noChangeAspect="1" noChangeArrowheads="1"/>
          </p:cNvPicPr>
          <p:nvPr>
            <p:ph sz="half" idx="1"/>
          </p:nvPr>
        </p:nvPicPr>
        <p:blipFill>
          <a:blip r:embed="rId2" cstate="print"/>
          <a:srcRect/>
          <a:stretch>
            <a:fillRect/>
          </a:stretch>
        </p:blipFill>
        <p:spPr bwMode="auto">
          <a:xfrm>
            <a:off x="990600" y="685800"/>
            <a:ext cx="2209800" cy="2514600"/>
          </a:xfrm>
          <a:prstGeom prst="rect">
            <a:avLst/>
          </a:prstGeom>
          <a:noFill/>
          <a:ln w="57150">
            <a:solidFill>
              <a:srgbClr val="002060"/>
            </a:solidFill>
          </a:ln>
        </p:spPr>
      </p:pic>
      <p:pic>
        <p:nvPicPr>
          <p:cNvPr id="7171" name="Picture 3" descr="C:\Users\Bahareh\Documents\Dr Bahman Bijari\stuffs\pictures for slides\Electric pump.jpg"/>
          <p:cNvPicPr>
            <a:picLocks noChangeAspect="1" noChangeArrowheads="1"/>
          </p:cNvPicPr>
          <p:nvPr/>
        </p:nvPicPr>
        <p:blipFill>
          <a:blip r:embed="rId3" cstate="print"/>
          <a:srcRect/>
          <a:stretch>
            <a:fillRect/>
          </a:stretch>
        </p:blipFill>
        <p:spPr bwMode="auto">
          <a:xfrm>
            <a:off x="3276600" y="3197225"/>
            <a:ext cx="3200400" cy="3127375"/>
          </a:xfrm>
          <a:prstGeom prst="rect">
            <a:avLst/>
          </a:prstGeom>
          <a:noFill/>
          <a:ln w="57150">
            <a:solidFill>
              <a:srgbClr val="00206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3962400" y="1143000"/>
            <a:ext cx="4419600" cy="4495800"/>
          </a:xfrm>
          <a:ln/>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rtl="1"/>
            <a:endParaRPr lang="fa-IR" dirty="0" smtClean="0">
              <a:solidFill>
                <a:srgbClr val="002060"/>
              </a:solidFill>
              <a:cs typeface="B Zar" pitchFamily="2" charset="-78"/>
            </a:endParaRPr>
          </a:p>
          <a:p>
            <a:pPr algn="just" rtl="1"/>
            <a:r>
              <a:rPr lang="fa-IR" dirty="0" smtClean="0">
                <a:solidFill>
                  <a:srgbClr val="002060"/>
                </a:solidFill>
                <a:cs typeface="B Zar" pitchFamily="2" charset="-78"/>
              </a:rPr>
              <a:t>پمپی که هر دو پستان را با هم تخلیه می کند از نظر صرفه جویی در وقت بهتر است</a:t>
            </a:r>
          </a:p>
          <a:p>
            <a:pPr algn="just" rtl="1"/>
            <a:r>
              <a:rPr lang="fa-IR" dirty="0" smtClean="0">
                <a:solidFill>
                  <a:srgbClr val="002060"/>
                </a:solidFill>
                <a:cs typeface="B Zar" pitchFamily="2" charset="-78"/>
              </a:rPr>
              <a:t>تخلیه هر دو پستان باهو از ریتم طبیعی مکیدن پستان تبعیت می کند و حجم شیر هم بهتر می شود</a:t>
            </a:r>
          </a:p>
          <a:p>
            <a:pPr algn="just" rtl="1"/>
            <a:r>
              <a:rPr lang="fa-IR" dirty="0" smtClean="0">
                <a:solidFill>
                  <a:srgbClr val="002060"/>
                </a:solidFill>
                <a:cs typeface="B Zar" pitchFamily="2" charset="-78"/>
              </a:rPr>
              <a:t>ظروف ذخیره شیر و نام گذاری در دسترس باشد</a:t>
            </a:r>
          </a:p>
          <a:p>
            <a:pPr algn="just" rtl="1"/>
            <a:r>
              <a:rPr lang="fa-IR" dirty="0" smtClean="0">
                <a:solidFill>
                  <a:srgbClr val="002060"/>
                </a:solidFill>
                <a:cs typeface="B Zar" pitchFamily="2" charset="-78"/>
              </a:rPr>
              <a:t>یخچال و فریزر موجود باشد</a:t>
            </a:r>
          </a:p>
          <a:p>
            <a:pPr algn="just" rtl="1"/>
            <a:endParaRPr lang="en-US" dirty="0">
              <a:solidFill>
                <a:srgbClr val="002060"/>
              </a:solidFill>
              <a:cs typeface="B Zar" pitchFamily="2" charset="-78"/>
            </a:endParaRPr>
          </a:p>
        </p:txBody>
      </p:sp>
      <p:pic>
        <p:nvPicPr>
          <p:cNvPr id="6" name="Picture 12"/>
          <p:cNvPicPr>
            <a:picLocks noChangeAspect="1" noChangeArrowheads="1"/>
          </p:cNvPicPr>
          <p:nvPr/>
        </p:nvPicPr>
        <p:blipFill>
          <a:blip r:embed="rId2" cstate="print"/>
          <a:srcRect/>
          <a:stretch>
            <a:fillRect/>
          </a:stretch>
        </p:blipFill>
        <p:spPr>
          <a:xfrm>
            <a:off x="838200" y="457200"/>
            <a:ext cx="2590800" cy="2819400"/>
          </a:xfrm>
          <a:prstGeom prst="rect">
            <a:avLst/>
          </a:prstGeom>
          <a:noFill/>
          <a:ln w="38100">
            <a:solidFill>
              <a:srgbClr val="002060"/>
            </a:solidFill>
          </a:ln>
        </p:spPr>
      </p:pic>
      <p:pic>
        <p:nvPicPr>
          <p:cNvPr id="8194" name="Picture 2" descr="C:\Users\Bahareh\Documents\Dr Bahman Bijari\stuffs\pictures for slides\milk container.bmp"/>
          <p:cNvPicPr>
            <a:picLocks noChangeAspect="1" noChangeArrowheads="1"/>
          </p:cNvPicPr>
          <p:nvPr/>
        </p:nvPicPr>
        <p:blipFill>
          <a:blip r:embed="rId3" cstate="print"/>
          <a:srcRect/>
          <a:stretch>
            <a:fillRect/>
          </a:stretch>
        </p:blipFill>
        <p:spPr bwMode="auto">
          <a:xfrm>
            <a:off x="838200" y="3352800"/>
            <a:ext cx="2590800" cy="2971800"/>
          </a:xfrm>
          <a:prstGeom prst="rect">
            <a:avLst/>
          </a:prstGeom>
          <a:noFill/>
          <a:ln w="38100">
            <a:solidFill>
              <a:srgbClr val="002060"/>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fa-IR" sz="3200" dirty="0" smtClean="0">
                <a:solidFill>
                  <a:srgbClr val="0070C0"/>
                </a:solidFill>
                <a:cs typeface="B Titr" pitchFamily="2" charset="-78"/>
              </a:rPr>
              <a:t>فرمولاهای مخصوص نوزادان نارس:</a:t>
            </a:r>
            <a:endParaRPr lang="en-US" sz="3200" dirty="0">
              <a:solidFill>
                <a:srgbClr val="0070C0"/>
              </a:solidFill>
              <a:cs typeface="B Titr" pitchFamily="2" charset="-78"/>
            </a:endParaRPr>
          </a:p>
        </p:txBody>
      </p:sp>
      <p:sp>
        <p:nvSpPr>
          <p:cNvPr id="5" name="Content Placeholder 4"/>
          <p:cNvSpPr>
            <a:spLocks noGrp="1"/>
          </p:cNvSpPr>
          <p:nvPr>
            <p:ph idx="1"/>
          </p:nvPr>
        </p:nvSpPr>
        <p:spPr>
          <a:xfrm>
            <a:off x="457200" y="1905000"/>
            <a:ext cx="8229600" cy="4525963"/>
          </a:xfrm>
        </p:spPr>
        <p:style>
          <a:lnRef idx="2">
            <a:schemeClr val="accent1"/>
          </a:lnRef>
          <a:fillRef idx="1">
            <a:schemeClr val="lt1"/>
          </a:fillRef>
          <a:effectRef idx="0">
            <a:schemeClr val="accent1"/>
          </a:effectRef>
          <a:fontRef idx="minor">
            <a:schemeClr val="dk1"/>
          </a:fontRef>
        </p:style>
        <p:txBody>
          <a:bodyPr/>
          <a:lstStyle/>
          <a:p>
            <a:pPr algn="just" rtl="1">
              <a:buClr>
                <a:srgbClr val="FF0000"/>
              </a:buClr>
              <a:buFont typeface="Wingdings" pitchFamily="2" charset="2"/>
              <a:buChar char="Ø"/>
            </a:pPr>
            <a:r>
              <a:rPr lang="fa-IR" dirty="0" smtClean="0">
                <a:solidFill>
                  <a:srgbClr val="002060"/>
                </a:solidFill>
                <a:cs typeface="B Zar" pitchFamily="2" charset="-78"/>
              </a:rPr>
              <a:t>ارجحیت با پروتئین </a:t>
            </a:r>
            <a:r>
              <a:rPr lang="en-US" dirty="0" smtClean="0">
                <a:solidFill>
                  <a:srgbClr val="002060"/>
                </a:solidFill>
                <a:cs typeface="B Zar" pitchFamily="2" charset="-78"/>
              </a:rPr>
              <a:t>whey</a:t>
            </a:r>
          </a:p>
          <a:p>
            <a:pPr algn="just" rtl="1">
              <a:buClr>
                <a:srgbClr val="FF0000"/>
              </a:buClr>
              <a:buFont typeface="Wingdings" pitchFamily="2" charset="2"/>
              <a:buChar char="Ø"/>
            </a:pPr>
            <a:r>
              <a:rPr lang="fa-IR" dirty="0" smtClean="0">
                <a:solidFill>
                  <a:srgbClr val="002060"/>
                </a:solidFill>
                <a:cs typeface="B Zar" pitchFamily="2" charset="-78"/>
              </a:rPr>
              <a:t>با اسید آمینه تورین کامل شده اند</a:t>
            </a:r>
          </a:p>
          <a:p>
            <a:pPr algn="just" rtl="1">
              <a:buClr>
                <a:srgbClr val="FF0000"/>
              </a:buClr>
              <a:buFont typeface="Wingdings" pitchFamily="2" charset="2"/>
              <a:buChar char="Ø"/>
            </a:pPr>
            <a:r>
              <a:rPr lang="fa-IR" dirty="0" smtClean="0">
                <a:solidFill>
                  <a:srgbClr val="002060"/>
                </a:solidFill>
                <a:cs typeface="B Zar" pitchFamily="2" charset="-78"/>
              </a:rPr>
              <a:t>کربوهیدرات آنها 60-40% لاکتوز و 60-50% پلیمر های گلوکز است</a:t>
            </a:r>
          </a:p>
          <a:p>
            <a:pPr algn="just" rtl="1">
              <a:buClr>
                <a:srgbClr val="FF0000"/>
              </a:buClr>
              <a:buFont typeface="Wingdings" pitchFamily="2" charset="2"/>
              <a:buChar char="Ø"/>
            </a:pPr>
            <a:r>
              <a:rPr lang="fa-IR" dirty="0" smtClean="0">
                <a:solidFill>
                  <a:srgbClr val="002060"/>
                </a:solidFill>
                <a:cs typeface="B Zar" pitchFamily="2" charset="-78"/>
              </a:rPr>
              <a:t>ترکیب چربی آنها </a:t>
            </a:r>
            <a:r>
              <a:rPr lang="en-US" dirty="0" smtClean="0">
                <a:solidFill>
                  <a:srgbClr val="002060"/>
                </a:solidFill>
                <a:cs typeface="B Zar" pitchFamily="2" charset="-78"/>
              </a:rPr>
              <a:t>MCTs</a:t>
            </a:r>
            <a:r>
              <a:rPr lang="fa-IR" dirty="0" smtClean="0">
                <a:solidFill>
                  <a:srgbClr val="002060"/>
                </a:solidFill>
                <a:cs typeface="B Zar" pitchFamily="2" charset="-78"/>
              </a:rPr>
              <a:t> است</a:t>
            </a:r>
          </a:p>
          <a:p>
            <a:pPr algn="just" rtl="1">
              <a:buClr>
                <a:srgbClr val="FF0000"/>
              </a:buClr>
              <a:buFont typeface="Wingdings" pitchFamily="2" charset="2"/>
              <a:buChar char="Ø"/>
            </a:pPr>
            <a:r>
              <a:rPr lang="fa-IR" dirty="0" smtClean="0">
                <a:solidFill>
                  <a:srgbClr val="002060"/>
                </a:solidFill>
                <a:cs typeface="B Zar" pitchFamily="2" charset="-78"/>
              </a:rPr>
              <a:t>الکترولیت، مواد معدنی مخصوصا کلسیم و فسفر، ویتامین و پروتئین بیشتری دارند</a:t>
            </a:r>
            <a:endParaRPr lang="en-US" dirty="0" smtClean="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a:bodyPr>
          <a:lstStyle/>
          <a:p>
            <a:pPr algn="just" rtl="1"/>
            <a:r>
              <a:rPr lang="fa-IR" sz="3600" dirty="0" smtClean="0">
                <a:solidFill>
                  <a:srgbClr val="002060"/>
                </a:solidFill>
                <a:cs typeface="B Zar" pitchFamily="2" charset="-78"/>
              </a:rPr>
              <a:t>استفاده از </a:t>
            </a:r>
            <a:r>
              <a:rPr lang="en-US" sz="3600" dirty="0" smtClean="0">
                <a:solidFill>
                  <a:srgbClr val="002060"/>
                </a:solidFill>
                <a:cs typeface="B Zar" pitchFamily="2" charset="-78"/>
              </a:rPr>
              <a:t>Lactaid</a:t>
            </a:r>
            <a:r>
              <a:rPr lang="fa-IR" sz="3600" dirty="0" smtClean="0">
                <a:solidFill>
                  <a:srgbClr val="002060"/>
                </a:solidFill>
                <a:cs typeface="B Zar" pitchFamily="2" charset="-78"/>
              </a:rPr>
              <a:t> به تداوم شیر دهی و افزایش شیر حین تغذیه با فرمولا کمک می کند</a:t>
            </a:r>
            <a:endParaRPr lang="en-US" sz="3600" dirty="0">
              <a:solidFill>
                <a:srgbClr val="002060"/>
              </a:solidFill>
              <a:cs typeface="B Zar" pitchFamily="2" charset="-78"/>
            </a:endParaRPr>
          </a:p>
        </p:txBody>
      </p:sp>
      <p:pic>
        <p:nvPicPr>
          <p:cNvPr id="9218" name="Picture 2" descr="C:\Users\Bahareh\Documents\Dr Bahman Bijari\stuffs\pictures for slides\lact aid small.bmp"/>
          <p:cNvPicPr>
            <a:picLocks noGrp="1" noChangeAspect="1" noChangeArrowheads="1"/>
          </p:cNvPicPr>
          <p:nvPr>
            <p:ph sz="half" idx="1"/>
          </p:nvPr>
        </p:nvPicPr>
        <p:blipFill>
          <a:blip r:embed="rId2" cstate="print"/>
          <a:srcRect/>
          <a:stretch>
            <a:fillRect/>
          </a:stretch>
        </p:blipFill>
        <p:spPr bwMode="auto">
          <a:xfrm>
            <a:off x="1295400" y="700392"/>
            <a:ext cx="2133600" cy="2042808"/>
          </a:xfrm>
          <a:prstGeom prst="rect">
            <a:avLst/>
          </a:prstGeom>
          <a:noFill/>
          <a:ln w="57150">
            <a:solidFill>
              <a:srgbClr val="002060"/>
            </a:solidFill>
          </a:ln>
        </p:spPr>
      </p:pic>
      <p:pic>
        <p:nvPicPr>
          <p:cNvPr id="9219" name="Picture 3" descr="C:\Users\Bahareh\Documents\Dr Bahman Bijari\stuffs\pictures for slides\using lactaid.bmp"/>
          <p:cNvPicPr>
            <a:picLocks noChangeAspect="1" noChangeArrowheads="1"/>
          </p:cNvPicPr>
          <p:nvPr/>
        </p:nvPicPr>
        <p:blipFill>
          <a:blip r:embed="rId3" cstate="print"/>
          <a:srcRect/>
          <a:stretch>
            <a:fillRect/>
          </a:stretch>
        </p:blipFill>
        <p:spPr bwMode="auto">
          <a:xfrm>
            <a:off x="762000" y="2819400"/>
            <a:ext cx="3333750" cy="3333750"/>
          </a:xfrm>
          <a:prstGeom prst="rect">
            <a:avLst/>
          </a:prstGeom>
          <a:noFill/>
          <a:ln w="57150">
            <a:solidFill>
              <a:srgbClr val="002060"/>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descr="MCBS01890_0000[1]"/>
          <p:cNvPicPr>
            <a:picLocks noGrp="1" noChangeAspect="1" noChangeArrowheads="1"/>
          </p:cNvPicPr>
          <p:nvPr>
            <p:ph idx="1"/>
          </p:nvPr>
        </p:nvPicPr>
        <p:blipFill>
          <a:blip r:embed="rId2" cstate="print"/>
          <a:srcRect/>
          <a:stretch>
            <a:fillRect/>
          </a:stretch>
        </p:blipFill>
        <p:spPr bwMode="auto">
          <a:xfrm>
            <a:off x="2514600" y="914400"/>
            <a:ext cx="4114799" cy="519667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rgbClr val="002060"/>
              </a:solidFill>
            </a:endParaRPr>
          </a:p>
        </p:txBody>
      </p:sp>
      <p:pic>
        <p:nvPicPr>
          <p:cNvPr id="10242" name="Picture 2" descr="C:\Users\Bahareh\Documents\Dr Bahman Bijari\stuffs\Interesting designs for powerpoint\pictures\n641981710_1081219_2575.jpg"/>
          <p:cNvPicPr>
            <a:picLocks noGrp="1" noChangeAspect="1" noChangeArrowheads="1"/>
          </p:cNvPicPr>
          <p:nvPr>
            <p:ph idx="1"/>
          </p:nvPr>
        </p:nvPicPr>
        <p:blipFill>
          <a:blip r:embed="rId2" cstate="print"/>
          <a:srcRect/>
          <a:stretch>
            <a:fillRect/>
          </a:stretch>
        </p:blipFill>
        <p:spPr bwMode="auto">
          <a:xfrm>
            <a:off x="0" y="-76200"/>
            <a:ext cx="9418108" cy="7063581"/>
          </a:xfrm>
          <a:prstGeom prst="rect">
            <a:avLst/>
          </a:prstGeom>
          <a:noFill/>
        </p:spPr>
      </p:pic>
      <p:sp>
        <p:nvSpPr>
          <p:cNvPr id="5" name="TextBox 4"/>
          <p:cNvSpPr txBox="1"/>
          <p:nvPr/>
        </p:nvSpPr>
        <p:spPr>
          <a:xfrm>
            <a:off x="5943600" y="609600"/>
            <a:ext cx="2645276" cy="646331"/>
          </a:xfrm>
          <a:prstGeom prst="rect">
            <a:avLst/>
          </a:prstGeom>
          <a:noFill/>
        </p:spPr>
        <p:txBody>
          <a:bodyPr wrap="none" rtlCol="0">
            <a:spAutoFit/>
          </a:bodyPr>
          <a:lstStyle/>
          <a:p>
            <a:r>
              <a:rPr lang="fa-IR" sz="3600" b="1" i="1" dirty="0" smtClean="0">
                <a:solidFill>
                  <a:srgbClr val="002060"/>
                </a:solidFill>
                <a:cs typeface="B Tabassom" pitchFamily="2" charset="-78"/>
              </a:rPr>
              <a:t>از توجه شما متشکرم</a:t>
            </a:r>
            <a:endParaRPr lang="en-US" sz="3600" b="1" i="1" dirty="0">
              <a:solidFill>
                <a:srgbClr val="002060"/>
              </a:solidFill>
              <a:cs typeface="B Tabassom"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819400"/>
            <a:ext cx="8229600" cy="3810000"/>
          </a:xfrm>
          <a:ln w="38100"/>
        </p:spPr>
        <p:style>
          <a:lnRef idx="2">
            <a:schemeClr val="accent1"/>
          </a:lnRef>
          <a:fillRef idx="1">
            <a:schemeClr val="lt1"/>
          </a:fillRef>
          <a:effectRef idx="0">
            <a:schemeClr val="accent1"/>
          </a:effectRef>
          <a:fontRef idx="minor">
            <a:schemeClr val="dk1"/>
          </a:fontRef>
        </p:style>
        <p:txBody>
          <a:bodyPr>
            <a:normAutofit/>
          </a:bodyPr>
          <a:lstStyle/>
          <a:p>
            <a:pPr algn="just" rtl="1"/>
            <a:endParaRPr lang="fa-IR" sz="3600" dirty="0" smtClean="0">
              <a:solidFill>
                <a:srgbClr val="002060"/>
              </a:solidFill>
              <a:cs typeface="B Zar" pitchFamily="2" charset="-78"/>
            </a:endParaRPr>
          </a:p>
          <a:p>
            <a:pPr algn="just" rtl="1"/>
            <a:r>
              <a:rPr lang="fa-IR" sz="3600" dirty="0" smtClean="0">
                <a:solidFill>
                  <a:srgbClr val="002060"/>
                </a:solidFill>
                <a:cs typeface="B Zar" pitchFamily="2" charset="-78"/>
              </a:rPr>
              <a:t>ترکیب شیر مادری که نوزاد نارس به دنیا آورده است با شیر مادر نوزاد رسیده متفاوت است به طوری که شیر مادر نوزاد نارس تا حدود زیادی نیازهای تغذیه ای این نوزادان را فراهم می کند.</a:t>
            </a:r>
          </a:p>
          <a:p>
            <a:pPr algn="just" rtl="1"/>
            <a:r>
              <a:rPr lang="fa-IR" sz="3600" dirty="0" smtClean="0">
                <a:solidFill>
                  <a:srgbClr val="002060"/>
                </a:solidFill>
                <a:cs typeface="B Zar" pitchFamily="2" charset="-78"/>
              </a:rPr>
              <a:t>بهترین تغذیه برای نوزاد نارس شیر مادر خودش می باشد.</a:t>
            </a:r>
            <a:endParaRPr lang="en-US" sz="3600" dirty="0">
              <a:solidFill>
                <a:srgbClr val="002060"/>
              </a:solidFill>
              <a:cs typeface="B Zar" pitchFamily="2" charset="-78"/>
            </a:endParaRPr>
          </a:p>
        </p:txBody>
      </p:sp>
      <p:pic>
        <p:nvPicPr>
          <p:cNvPr id="4" name="Picture 5"/>
          <p:cNvPicPr>
            <a:picLocks noChangeAspect="1" noChangeArrowheads="1"/>
          </p:cNvPicPr>
          <p:nvPr/>
        </p:nvPicPr>
        <p:blipFill>
          <a:blip r:embed="rId2" cstate="print">
            <a:lum bright="20000" contrast="26000"/>
          </a:blip>
          <a:srcRect/>
          <a:stretch>
            <a:fillRect/>
          </a:stretch>
        </p:blipFill>
        <p:spPr>
          <a:xfrm>
            <a:off x="5638800" y="304800"/>
            <a:ext cx="3067049" cy="2300287"/>
          </a:xfrm>
          <a:prstGeom prst="rect">
            <a:avLst/>
          </a:prstGeom>
          <a:ln w="57150" cap="rnd">
            <a:solidFill>
              <a:srgbClr val="FF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ترکیب شیر مادر نوزاد نارس در مقایسه با نوزاد رسیده:</a:t>
            </a: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endParaRPr>
          </a:p>
        </p:txBody>
      </p:sp>
      <p:sp>
        <p:nvSpPr>
          <p:cNvPr id="5" name="Text Placeholder 4"/>
          <p:cNvSpPr>
            <a:spLocks noGrp="1"/>
          </p:cNvSpPr>
          <p:nvPr>
            <p:ph type="body" idx="1"/>
          </p:nvPr>
        </p:nvSpPr>
        <p:spPr/>
        <p:txBody>
          <a:bodyPr>
            <a:normAutofit/>
          </a:bodyPr>
          <a:lstStyle/>
          <a:p>
            <a:pPr algn="r" rtl="1"/>
            <a:r>
              <a:rPr lang="fa-IR" dirty="0" smtClean="0">
                <a:solidFill>
                  <a:schemeClr val="accent1"/>
                </a:solidFill>
                <a:cs typeface="B Titr" pitchFamily="2" charset="-78"/>
              </a:rPr>
              <a:t>موادی که مقادیرشان مشابه است:</a:t>
            </a:r>
            <a:endParaRPr lang="en-US" dirty="0">
              <a:solidFill>
                <a:schemeClr val="accent1"/>
              </a:solidFill>
              <a:cs typeface="B Titr" pitchFamily="2" charset="-78"/>
            </a:endParaRPr>
          </a:p>
        </p:txBody>
      </p:sp>
      <p:sp>
        <p:nvSpPr>
          <p:cNvPr id="6" name="Content Placeholder 5"/>
          <p:cNvSpPr>
            <a:spLocks noGrp="1"/>
          </p:cNvSpPr>
          <p:nvPr>
            <p:ph sz="half" idx="2"/>
          </p:nvPr>
        </p:nvSpPr>
        <p:spPr>
          <a:ln w="3810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r" rtl="1"/>
            <a:r>
              <a:rPr lang="fa-IR" dirty="0" smtClean="0">
                <a:solidFill>
                  <a:srgbClr val="002060"/>
                </a:solidFill>
                <a:cs typeface="B Zar" pitchFamily="2" charset="-78"/>
              </a:rPr>
              <a:t>حجم</a:t>
            </a:r>
          </a:p>
          <a:p>
            <a:pPr algn="r" rtl="1"/>
            <a:r>
              <a:rPr lang="fa-IR" dirty="0" smtClean="0">
                <a:solidFill>
                  <a:srgbClr val="002060"/>
                </a:solidFill>
                <a:cs typeface="B Zar" pitchFamily="2" charset="-78"/>
              </a:rPr>
              <a:t>انرژی</a:t>
            </a:r>
          </a:p>
          <a:p>
            <a:pPr algn="r" rtl="1"/>
            <a:r>
              <a:rPr lang="fa-IR" dirty="0" smtClean="0">
                <a:solidFill>
                  <a:srgbClr val="002060"/>
                </a:solidFill>
                <a:cs typeface="B Zar" pitchFamily="2" charset="-78"/>
              </a:rPr>
              <a:t>لاکتوز(شاید کمتر باشد)</a:t>
            </a:r>
          </a:p>
          <a:p>
            <a:pPr algn="r" rtl="1"/>
            <a:r>
              <a:rPr lang="fa-IR" dirty="0" smtClean="0">
                <a:solidFill>
                  <a:srgbClr val="002060"/>
                </a:solidFill>
                <a:cs typeface="B Zar" pitchFamily="2" charset="-78"/>
              </a:rPr>
              <a:t>چربی(احتمالا)</a:t>
            </a:r>
          </a:p>
          <a:p>
            <a:pPr algn="r" rtl="1"/>
            <a:r>
              <a:rPr lang="fa-IR" dirty="0" smtClean="0">
                <a:solidFill>
                  <a:srgbClr val="002060"/>
                </a:solidFill>
                <a:cs typeface="B Zar" pitchFamily="2" charset="-78"/>
              </a:rPr>
              <a:t>اسید لینولئیک</a:t>
            </a:r>
          </a:p>
          <a:p>
            <a:pPr algn="r" rtl="1"/>
            <a:r>
              <a:rPr lang="fa-IR" dirty="0" smtClean="0">
                <a:solidFill>
                  <a:srgbClr val="002060"/>
                </a:solidFill>
                <a:cs typeface="B Zar" pitchFamily="2" charset="-78"/>
              </a:rPr>
              <a:t>پتاسیم</a:t>
            </a:r>
          </a:p>
          <a:p>
            <a:pPr algn="r" rtl="1"/>
            <a:r>
              <a:rPr lang="fa-IR" dirty="0" smtClean="0">
                <a:solidFill>
                  <a:srgbClr val="002060"/>
                </a:solidFill>
                <a:cs typeface="B Zar" pitchFamily="2" charset="-78"/>
              </a:rPr>
              <a:t>کلسیم</a:t>
            </a:r>
          </a:p>
          <a:p>
            <a:pPr algn="r" rtl="1"/>
            <a:r>
              <a:rPr lang="fa-IR" dirty="0" smtClean="0">
                <a:solidFill>
                  <a:srgbClr val="002060"/>
                </a:solidFill>
                <a:cs typeface="B Zar" pitchFamily="2" charset="-78"/>
              </a:rPr>
              <a:t>فسفر</a:t>
            </a:r>
          </a:p>
          <a:p>
            <a:pPr algn="r" rtl="1"/>
            <a:r>
              <a:rPr lang="fa-IR" dirty="0" smtClean="0">
                <a:solidFill>
                  <a:srgbClr val="002060"/>
                </a:solidFill>
                <a:cs typeface="B Zar" pitchFamily="2" charset="-78"/>
              </a:rPr>
              <a:t>مس</a:t>
            </a:r>
          </a:p>
          <a:p>
            <a:pPr algn="r" rtl="1"/>
            <a:r>
              <a:rPr lang="fa-IR" dirty="0" smtClean="0">
                <a:solidFill>
                  <a:srgbClr val="002060"/>
                </a:solidFill>
                <a:cs typeface="B Zar" pitchFamily="2" charset="-78"/>
              </a:rPr>
              <a:t>روی</a:t>
            </a:r>
          </a:p>
          <a:p>
            <a:pPr algn="r" rtl="1"/>
            <a:r>
              <a:rPr lang="fa-IR" dirty="0" smtClean="0">
                <a:solidFill>
                  <a:srgbClr val="002060"/>
                </a:solidFill>
                <a:cs typeface="B Zar" pitchFamily="2" charset="-78"/>
              </a:rPr>
              <a:t>اسمولاریتی</a:t>
            </a:r>
          </a:p>
          <a:p>
            <a:pPr algn="r" rtl="1"/>
            <a:r>
              <a:rPr lang="fa-IR" dirty="0" smtClean="0">
                <a:solidFill>
                  <a:srgbClr val="002060"/>
                </a:solidFill>
                <a:cs typeface="B Zar" pitchFamily="2" charset="-78"/>
              </a:rPr>
              <a:t>ویتامین 12</a:t>
            </a:r>
            <a:endParaRPr lang="en-US" dirty="0">
              <a:solidFill>
                <a:srgbClr val="002060"/>
              </a:solidFill>
              <a:cs typeface="B Zar" pitchFamily="2" charset="-78"/>
            </a:endParaRPr>
          </a:p>
        </p:txBody>
      </p:sp>
      <p:sp>
        <p:nvSpPr>
          <p:cNvPr id="7" name="Text Placeholder 6"/>
          <p:cNvSpPr>
            <a:spLocks noGrp="1"/>
          </p:cNvSpPr>
          <p:nvPr>
            <p:ph type="body" sz="quarter" idx="3"/>
          </p:nvPr>
        </p:nvSpPr>
        <p:spPr/>
        <p:txBody>
          <a:bodyPr/>
          <a:lstStyle/>
          <a:p>
            <a:pPr algn="r" rtl="1"/>
            <a:r>
              <a:rPr lang="fa-IR" dirty="0" smtClean="0">
                <a:solidFill>
                  <a:schemeClr val="accent1"/>
                </a:solidFill>
                <a:cs typeface="B Titr" pitchFamily="2" charset="-78"/>
              </a:rPr>
              <a:t>موادی که مقادیرشان بیشتر است:</a:t>
            </a:r>
            <a:endParaRPr lang="en-US" dirty="0">
              <a:solidFill>
                <a:schemeClr val="accent1"/>
              </a:solidFill>
              <a:cs typeface="B Titr" pitchFamily="2" charset="-78"/>
            </a:endParaRPr>
          </a:p>
        </p:txBody>
      </p:sp>
      <p:sp>
        <p:nvSpPr>
          <p:cNvPr id="8" name="Content Placeholder 7"/>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r" rtl="1"/>
            <a:r>
              <a:rPr lang="fa-IR" dirty="0" smtClean="0">
                <a:solidFill>
                  <a:srgbClr val="002060"/>
                </a:solidFill>
                <a:cs typeface="B Zar" pitchFamily="2" charset="-78"/>
              </a:rPr>
              <a:t>نیتروژن</a:t>
            </a:r>
          </a:p>
          <a:p>
            <a:pPr algn="r" rtl="1"/>
            <a:r>
              <a:rPr lang="fa-IR" dirty="0" smtClean="0">
                <a:solidFill>
                  <a:srgbClr val="002060"/>
                </a:solidFill>
                <a:cs typeface="B Zar" pitchFamily="2" charset="-78"/>
              </a:rPr>
              <a:t>پروتئین</a:t>
            </a:r>
          </a:p>
          <a:p>
            <a:pPr algn="r" rtl="1"/>
            <a:r>
              <a:rPr lang="fa-IR" dirty="0" smtClean="0">
                <a:solidFill>
                  <a:srgbClr val="002060"/>
                </a:solidFill>
                <a:cs typeface="B Zar" pitchFamily="2" charset="-78"/>
              </a:rPr>
              <a:t>اسید های چرب با زنجیره بلند</a:t>
            </a:r>
          </a:p>
          <a:p>
            <a:pPr algn="r" rtl="1"/>
            <a:r>
              <a:rPr lang="fa-IR" dirty="0" smtClean="0">
                <a:solidFill>
                  <a:srgbClr val="002060"/>
                </a:solidFill>
                <a:cs typeface="B Zar" pitchFamily="2" charset="-78"/>
              </a:rPr>
              <a:t>اسید های چرب با زنجیره متوسط</a:t>
            </a:r>
          </a:p>
          <a:p>
            <a:pPr algn="r" rtl="1"/>
            <a:r>
              <a:rPr lang="fa-IR" dirty="0" smtClean="0">
                <a:solidFill>
                  <a:srgbClr val="002060"/>
                </a:solidFill>
                <a:cs typeface="B Zar" pitchFamily="2" charset="-78"/>
              </a:rPr>
              <a:t>اسید های چرب با زنجیره کوتاه</a:t>
            </a:r>
          </a:p>
          <a:p>
            <a:pPr algn="r" rtl="1"/>
            <a:r>
              <a:rPr lang="fa-IR" dirty="0" smtClean="0">
                <a:solidFill>
                  <a:srgbClr val="002060"/>
                </a:solidFill>
                <a:cs typeface="B Zar" pitchFamily="2" charset="-78"/>
              </a:rPr>
              <a:t>سدیم</a:t>
            </a:r>
          </a:p>
          <a:p>
            <a:pPr algn="r" rtl="1"/>
            <a:r>
              <a:rPr lang="fa-IR" dirty="0" smtClean="0">
                <a:solidFill>
                  <a:srgbClr val="002060"/>
                </a:solidFill>
                <a:cs typeface="B Zar" pitchFamily="2" charset="-78"/>
              </a:rPr>
              <a:t>کلر </a:t>
            </a:r>
          </a:p>
          <a:p>
            <a:pPr algn="r" rtl="1"/>
            <a:r>
              <a:rPr lang="fa-IR" dirty="0" smtClean="0">
                <a:solidFill>
                  <a:srgbClr val="002060"/>
                </a:solidFill>
                <a:cs typeface="B Zar" pitchFamily="2" charset="-78"/>
              </a:rPr>
              <a:t>منیزیوم </a:t>
            </a:r>
          </a:p>
          <a:p>
            <a:pPr algn="r" rtl="1"/>
            <a:r>
              <a:rPr lang="fa-IR" dirty="0" smtClean="0">
                <a:solidFill>
                  <a:srgbClr val="002060"/>
                </a:solidFill>
                <a:cs typeface="B Zar" pitchFamily="2" charset="-78"/>
              </a:rPr>
              <a:t>آهن</a:t>
            </a:r>
          </a:p>
          <a:p>
            <a:pPr algn="r" rtl="1"/>
            <a:endParaRPr lang="fa-IR" dirty="0" smtClean="0">
              <a:solidFill>
                <a:srgbClr val="002060"/>
              </a:solidFill>
              <a:cs typeface="B Zar" pitchFamily="2" charset="-78"/>
            </a:endParaRPr>
          </a:p>
          <a:p>
            <a:pPr algn="r" rtl="1"/>
            <a:endParaRPr lang="fa-IR" dirty="0" smtClean="0">
              <a:solidFill>
                <a:srgbClr val="002060"/>
              </a:solidFill>
              <a:cs typeface="B Zar" pitchFamily="2" charset="-78"/>
            </a:endParaRPr>
          </a:p>
          <a:p>
            <a:pPr algn="r" rtl="1"/>
            <a:endParaRPr lang="fa-IR" dirty="0" smtClean="0">
              <a:solidFill>
                <a:srgbClr val="002060"/>
              </a:solidFill>
              <a:cs typeface="B Zar" pitchFamily="2" charset="-78"/>
            </a:endParaRPr>
          </a:p>
          <a:p>
            <a:pPr algn="r" rtl="1"/>
            <a:endParaRPr lang="fa-IR" dirty="0" smtClean="0">
              <a:solidFill>
                <a:srgbClr val="002060"/>
              </a:solidFill>
              <a:cs typeface="B Zar" pitchFamily="2" charset="-78"/>
            </a:endParaRPr>
          </a:p>
          <a:p>
            <a:pPr algn="r" rtl="1"/>
            <a:endParaRPr lang="en-US"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chemeClr val="accent1"/>
                </a:solidFill>
                <a:cs typeface="B Titr" pitchFamily="2" charset="-78"/>
              </a:rPr>
              <a:t>نحوه شروع تغذیه:</a:t>
            </a:r>
            <a:endParaRPr lang="en-US" sz="3600" dirty="0">
              <a:solidFill>
                <a:schemeClr val="accent1"/>
              </a:solidFill>
              <a:cs typeface="B Titr" pitchFamily="2" charset="-78"/>
            </a:endParaRPr>
          </a:p>
        </p:txBody>
      </p:sp>
      <p:sp>
        <p:nvSpPr>
          <p:cNvPr id="3" name="Content Placeholder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a:bodyPr>
          <a:lstStyle/>
          <a:p>
            <a:pPr algn="just" rtl="1"/>
            <a:endParaRPr lang="fa-IR" sz="3600" dirty="0" smtClean="0">
              <a:solidFill>
                <a:srgbClr val="002060"/>
              </a:solidFill>
              <a:cs typeface="B Zar" pitchFamily="2" charset="-78"/>
            </a:endParaRPr>
          </a:p>
          <a:p>
            <a:pPr algn="just" rtl="1"/>
            <a:r>
              <a:rPr lang="fa-IR" sz="3600" dirty="0" smtClean="0">
                <a:solidFill>
                  <a:srgbClr val="002060"/>
                </a:solidFill>
                <a:cs typeface="B Zar" pitchFamily="2" charset="-78"/>
              </a:rPr>
              <a:t>در نوزادان با سن بارداری بیشتر از 34-32 هفته  می توان تغذیه را از پستان مادر و به صورت دلخواه شروع کرد</a:t>
            </a:r>
          </a:p>
          <a:p>
            <a:pPr algn="just" rtl="1"/>
            <a:r>
              <a:rPr lang="fa-IR" sz="3600" dirty="0" smtClean="0">
                <a:solidFill>
                  <a:srgbClr val="002060"/>
                </a:solidFill>
                <a:cs typeface="B Zar" pitchFamily="2" charset="-78"/>
              </a:rPr>
              <a:t>در نوزادان با سن بارداری کمتر از از 34-32 هفته تغذیه با شیر دوشیده شده مادر از طزیق فنجان، قاشق و یا لوله معده انجام می شود</a:t>
            </a:r>
            <a:endParaRPr lang="en-US" sz="3600"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1066800"/>
          </a:xfrm>
          <a:solidFill>
            <a:schemeClr val="bg1"/>
          </a:solidFill>
          <a:ln w="38100">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rtl="1"/>
            <a:r>
              <a:rPr lang="fa-IR" sz="3200" dirty="0" smtClean="0">
                <a:solidFill>
                  <a:schemeClr val="tx2"/>
                </a:solidFill>
                <a:cs typeface="B Titr" pitchFamily="2" charset="-78"/>
              </a:rPr>
              <a:t>راهنمای روش تغذیه نوزادان </a:t>
            </a:r>
            <a:r>
              <a:rPr lang="en-US" sz="3200" dirty="0" smtClean="0">
                <a:solidFill>
                  <a:schemeClr val="tx2"/>
                </a:solidFill>
                <a:cs typeface="B Titr" pitchFamily="2" charset="-78"/>
              </a:rPr>
              <a:t>LBW</a:t>
            </a:r>
            <a:endParaRPr lang="en-US" sz="3200" dirty="0">
              <a:solidFill>
                <a:schemeClr val="tx2"/>
              </a:solidFill>
              <a:cs typeface="B Titr" pitchFamily="2" charset="-78"/>
            </a:endParaRPr>
          </a:p>
        </p:txBody>
      </p:sp>
      <p:graphicFrame>
        <p:nvGraphicFramePr>
          <p:cNvPr id="4" name="Content Placeholder 3"/>
          <p:cNvGraphicFramePr>
            <a:graphicFrameLocks noGrp="1"/>
          </p:cNvGraphicFramePr>
          <p:nvPr>
            <p:ph idx="1"/>
          </p:nvPr>
        </p:nvGraphicFramePr>
        <p:xfrm>
          <a:off x="762000" y="1600200"/>
          <a:ext cx="7620000" cy="4724400"/>
        </p:xfrm>
        <a:graphic>
          <a:graphicData uri="http://schemas.openxmlformats.org/drawingml/2006/table">
            <a:tbl>
              <a:tblPr firstRow="1" bandRow="1">
                <a:tableStyleId>{5C22544A-7EE6-4342-B048-85BDC9FD1C3A}</a:tableStyleId>
              </a:tblPr>
              <a:tblGrid>
                <a:gridCol w="3810000"/>
                <a:gridCol w="3810000"/>
              </a:tblGrid>
              <a:tr h="1062990">
                <a:tc>
                  <a:txBody>
                    <a:bodyPr/>
                    <a:lstStyle/>
                    <a:p>
                      <a:pPr algn="ctr"/>
                      <a:r>
                        <a:rPr lang="fa-IR" sz="2400" dirty="0" smtClean="0">
                          <a:solidFill>
                            <a:srgbClr val="002060"/>
                          </a:solidFill>
                          <a:cs typeface="B Zar" pitchFamily="2" charset="-78"/>
                        </a:rPr>
                        <a:t>تغذیه گاواژ با لوله</a:t>
                      </a:r>
                      <a:endParaRPr lang="en-US" sz="2400" dirty="0">
                        <a:solidFill>
                          <a:srgbClr val="002060"/>
                        </a:solidFill>
                        <a:cs typeface="B Zar" pitchFamily="2" charset="-78"/>
                      </a:endParaRPr>
                    </a:p>
                  </a:txBody>
                  <a:tcPr/>
                </a:tc>
                <a:tc>
                  <a:txBody>
                    <a:bodyPr/>
                    <a:lstStyle/>
                    <a:p>
                      <a:pPr algn="ctr"/>
                      <a:r>
                        <a:rPr lang="fa-IR" sz="2400" dirty="0" smtClean="0">
                          <a:solidFill>
                            <a:srgbClr val="002060"/>
                          </a:solidFill>
                          <a:cs typeface="B Zar" pitchFamily="2" charset="-78"/>
                        </a:rPr>
                        <a:t>قبل</a:t>
                      </a:r>
                      <a:r>
                        <a:rPr lang="fa-IR" sz="2400" baseline="0" dirty="0" smtClean="0">
                          <a:solidFill>
                            <a:srgbClr val="002060"/>
                          </a:solidFill>
                          <a:cs typeface="B Zar" pitchFamily="2" charset="-78"/>
                        </a:rPr>
                        <a:t> از هفته 32( وزن کمتر از 1300 گرم)</a:t>
                      </a:r>
                      <a:endParaRPr lang="en-US" sz="2400" dirty="0">
                        <a:solidFill>
                          <a:srgbClr val="002060"/>
                        </a:solidFill>
                        <a:cs typeface="B Zar" pitchFamily="2" charset="-78"/>
                      </a:endParaRPr>
                    </a:p>
                  </a:txBody>
                  <a:tcPr/>
                </a:tc>
              </a:tr>
              <a:tr h="590550">
                <a:tc>
                  <a:txBody>
                    <a:bodyPr/>
                    <a:lstStyle/>
                    <a:p>
                      <a:pPr algn="ctr"/>
                      <a:r>
                        <a:rPr lang="fa-IR" sz="2400" dirty="0" smtClean="0">
                          <a:solidFill>
                            <a:srgbClr val="002060"/>
                          </a:solidFill>
                          <a:cs typeface="B Zar" pitchFamily="2" charset="-78"/>
                        </a:rPr>
                        <a:t>تغذیه با فنجان یا قاشق</a:t>
                      </a:r>
                    </a:p>
                  </a:txBody>
                  <a:tcPr/>
                </a:tc>
                <a:tc>
                  <a:txBody>
                    <a:bodyPr/>
                    <a:lstStyle/>
                    <a:p>
                      <a:pPr algn="ctr"/>
                      <a:r>
                        <a:rPr lang="fa-IR" sz="2400" dirty="0" smtClean="0">
                          <a:solidFill>
                            <a:srgbClr val="002060"/>
                          </a:solidFill>
                          <a:cs typeface="B Zar" pitchFamily="2" charset="-78"/>
                        </a:rPr>
                        <a:t>هفته 34-32</a:t>
                      </a:r>
                      <a:r>
                        <a:rPr lang="fa-IR" sz="2400" baseline="0" dirty="0" smtClean="0">
                          <a:solidFill>
                            <a:srgbClr val="002060"/>
                          </a:solidFill>
                          <a:cs typeface="B Zar" pitchFamily="2" charset="-78"/>
                        </a:rPr>
                        <a:t> (وزن 1500-1300 گرم)</a:t>
                      </a:r>
                      <a:endParaRPr lang="en-US" sz="2400" dirty="0">
                        <a:solidFill>
                          <a:srgbClr val="002060"/>
                        </a:solidFill>
                        <a:cs typeface="B Zar" pitchFamily="2" charset="-78"/>
                      </a:endParaRPr>
                    </a:p>
                  </a:txBody>
                  <a:tcPr/>
                </a:tc>
              </a:tr>
              <a:tr h="2480310">
                <a:tc>
                  <a:txBody>
                    <a:bodyPr/>
                    <a:lstStyle/>
                    <a:p>
                      <a:pPr algn="ctr"/>
                      <a:r>
                        <a:rPr lang="fa-IR" sz="2400" dirty="0" smtClean="0">
                          <a:solidFill>
                            <a:srgbClr val="002060"/>
                          </a:solidFill>
                          <a:cs typeface="B Zar" pitchFamily="2" charset="-78"/>
                        </a:rPr>
                        <a:t>شروع تغذیه با پستان مادردر</a:t>
                      </a:r>
                      <a:r>
                        <a:rPr lang="fa-IR" sz="2400" baseline="0" dirty="0" smtClean="0">
                          <a:solidFill>
                            <a:srgbClr val="002060"/>
                          </a:solidFill>
                          <a:cs typeface="B Zar" pitchFamily="2" charset="-78"/>
                        </a:rPr>
                        <a:t> وضعیت صحیح</a:t>
                      </a:r>
                    </a:p>
                    <a:p>
                      <a:pPr algn="ctr" rtl="1"/>
                      <a:r>
                        <a:rPr lang="fa-IR" sz="2400" baseline="0" dirty="0" smtClean="0">
                          <a:solidFill>
                            <a:srgbClr val="002060"/>
                          </a:solidFill>
                          <a:cs typeface="B Zar" pitchFamily="2" charset="-78"/>
                        </a:rPr>
                        <a:t>مکیدن هنوز ناهماهنگ است و ممکن است نیاز به استفاده از فنجان یا </a:t>
                      </a:r>
                      <a:r>
                        <a:rPr lang="en-US" sz="2400" baseline="0" dirty="0" smtClean="0">
                          <a:solidFill>
                            <a:srgbClr val="002060"/>
                          </a:solidFill>
                          <a:cs typeface="B Zar" pitchFamily="2" charset="-78"/>
                        </a:rPr>
                        <a:t>Nursing Supplement </a:t>
                      </a:r>
                      <a:r>
                        <a:rPr lang="fa-IR" sz="2400" baseline="0" dirty="0" smtClean="0">
                          <a:solidFill>
                            <a:srgbClr val="002060"/>
                          </a:solidFill>
                          <a:cs typeface="B Zar" pitchFamily="2" charset="-78"/>
                        </a:rPr>
                        <a:t>باشد</a:t>
                      </a:r>
                      <a:endParaRPr lang="en-US" sz="2400" dirty="0">
                        <a:solidFill>
                          <a:srgbClr val="002060"/>
                        </a:solidFill>
                        <a:cs typeface="B Zar" pitchFamily="2" charset="-78"/>
                      </a:endParaRPr>
                    </a:p>
                  </a:txBody>
                  <a:tcPr/>
                </a:tc>
                <a:tc>
                  <a:txBody>
                    <a:bodyPr/>
                    <a:lstStyle/>
                    <a:p>
                      <a:pPr algn="ctr"/>
                      <a:r>
                        <a:rPr lang="fa-IR" sz="2400" dirty="0" smtClean="0">
                          <a:solidFill>
                            <a:srgbClr val="002060"/>
                          </a:solidFill>
                          <a:cs typeface="B Zar" pitchFamily="2" charset="-78"/>
                        </a:rPr>
                        <a:t>هفته 37-34( وزن 1600-1500)</a:t>
                      </a:r>
                      <a:endParaRPr lang="en-US" sz="2400" dirty="0">
                        <a:solidFill>
                          <a:srgbClr val="002060"/>
                        </a:solidFill>
                        <a:cs typeface="B Zar" pitchFamily="2" charset="-78"/>
                      </a:endParaRPr>
                    </a:p>
                  </a:txBody>
                  <a:tcPr/>
                </a:tc>
              </a:tr>
              <a:tr h="590550">
                <a:tc>
                  <a:txBody>
                    <a:bodyPr/>
                    <a:lstStyle/>
                    <a:p>
                      <a:pPr algn="ctr"/>
                      <a:r>
                        <a:rPr lang="fa-IR" sz="2400" dirty="0" smtClean="0">
                          <a:solidFill>
                            <a:srgbClr val="002060"/>
                          </a:solidFill>
                          <a:cs typeface="B Zar" pitchFamily="2" charset="-78"/>
                        </a:rPr>
                        <a:t>کاملا با شیر مادر تغذیه می شود</a:t>
                      </a:r>
                      <a:endParaRPr lang="en-US" sz="2400" dirty="0">
                        <a:solidFill>
                          <a:srgbClr val="002060"/>
                        </a:solidFill>
                        <a:cs typeface="B Zar" pitchFamily="2" charset="-78"/>
                      </a:endParaRPr>
                    </a:p>
                  </a:txBody>
                  <a:tcPr/>
                </a:tc>
                <a:tc>
                  <a:txBody>
                    <a:bodyPr/>
                    <a:lstStyle/>
                    <a:p>
                      <a:pPr algn="ctr"/>
                      <a:r>
                        <a:rPr lang="fa-IR" sz="2400" dirty="0" smtClean="0">
                          <a:solidFill>
                            <a:srgbClr val="002060"/>
                          </a:solidFill>
                          <a:cs typeface="B Zar" pitchFamily="2" charset="-78"/>
                        </a:rPr>
                        <a:t>هفته 37( وزن 1800 گرم)</a:t>
                      </a:r>
                      <a:endParaRPr lang="en-US" sz="2400" dirty="0">
                        <a:solidFill>
                          <a:srgbClr val="002060"/>
                        </a:solidFill>
                        <a:cs typeface="B Za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5" name="Picture 9" descr="cup-1"/>
          <p:cNvPicPr>
            <a:picLocks noChangeAspect="1" noChangeArrowheads="1"/>
          </p:cNvPicPr>
          <p:nvPr/>
        </p:nvPicPr>
        <p:blipFill>
          <a:blip r:embed="rId2" cstate="print"/>
          <a:srcRect/>
          <a:stretch>
            <a:fillRect/>
          </a:stretch>
        </p:blipFill>
        <p:spPr>
          <a:xfrm>
            <a:off x="2895600" y="2247900"/>
            <a:ext cx="1371600" cy="1790700"/>
          </a:xfrm>
          <a:prstGeom prst="rect">
            <a:avLst/>
          </a:prstGeom>
          <a:ln w="28575">
            <a:solidFill>
              <a:srgbClr val="002060"/>
            </a:solidFill>
          </a:ln>
        </p:spPr>
      </p:pic>
      <p:pic>
        <p:nvPicPr>
          <p:cNvPr id="3083" name="Picture 11" descr="C:\Users\Bahareh\Documents\Dr Bahman Bijari\stuffs\pictures for slides\premature sleeping in right head up.bmp"/>
          <p:cNvPicPr>
            <a:picLocks noChangeAspect="1" noChangeArrowheads="1"/>
          </p:cNvPicPr>
          <p:nvPr/>
        </p:nvPicPr>
        <p:blipFill>
          <a:blip r:embed="rId3" cstate="print"/>
          <a:srcRect/>
          <a:stretch>
            <a:fillRect/>
          </a:stretch>
        </p:blipFill>
        <p:spPr bwMode="auto">
          <a:xfrm>
            <a:off x="76200" y="0"/>
            <a:ext cx="2819400" cy="2114550"/>
          </a:xfrm>
          <a:prstGeom prst="rect">
            <a:avLst/>
          </a:prstGeom>
          <a:noFill/>
          <a:ln w="31750">
            <a:solidFill>
              <a:srgbClr val="002060"/>
            </a:solidFill>
          </a:ln>
        </p:spPr>
      </p:pic>
      <p:pic>
        <p:nvPicPr>
          <p:cNvPr id="27" name="Picture 3"/>
          <p:cNvPicPr>
            <a:picLocks noChangeAspect="1" noChangeArrowheads="1"/>
          </p:cNvPicPr>
          <p:nvPr/>
        </p:nvPicPr>
        <p:blipFill>
          <a:blip r:embed="rId4" cstate="print"/>
          <a:srcRect/>
          <a:stretch>
            <a:fillRect/>
          </a:stretch>
        </p:blipFill>
        <p:spPr>
          <a:xfrm>
            <a:off x="5824818" y="4114800"/>
            <a:ext cx="2861982" cy="1790934"/>
          </a:xfrm>
          <a:prstGeom prst="rect">
            <a:avLst/>
          </a:prstGeom>
          <a:ln w="28575">
            <a:solidFill>
              <a:srgbClr val="002060"/>
            </a:solidFill>
          </a:ln>
        </p:spPr>
      </p:pic>
      <p:sp>
        <p:nvSpPr>
          <p:cNvPr id="29" name="Rectangle 28"/>
          <p:cNvSpPr/>
          <p:nvPr/>
        </p:nvSpPr>
        <p:spPr>
          <a:xfrm>
            <a:off x="228600" y="2205335"/>
            <a:ext cx="2362200" cy="46166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ctr" rtl="1"/>
            <a:r>
              <a:rPr lang="fa-IR"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Nazanin" pitchFamily="2" charset="-78"/>
              </a:rPr>
              <a:t>کمتر از 32 هفته</a:t>
            </a:r>
            <a:endParaRPr lang="en-US"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Nazanin" pitchFamily="2" charset="-78"/>
            </a:endParaRPr>
          </a:p>
        </p:txBody>
      </p:sp>
      <p:sp>
        <p:nvSpPr>
          <p:cNvPr id="36" name="Rectangle 35"/>
          <p:cNvSpPr/>
          <p:nvPr/>
        </p:nvSpPr>
        <p:spPr>
          <a:xfrm>
            <a:off x="3124200" y="4114800"/>
            <a:ext cx="2362200" cy="46166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ctr" rtl="1"/>
            <a:r>
              <a:rPr lang="fa-IR"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Nazanin" pitchFamily="2" charset="-78"/>
              </a:rPr>
              <a:t>34-32 هفته</a:t>
            </a:r>
            <a:endParaRPr lang="en-US"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Nazanin" pitchFamily="2" charset="-78"/>
            </a:endParaRPr>
          </a:p>
        </p:txBody>
      </p:sp>
      <p:sp>
        <p:nvSpPr>
          <p:cNvPr id="37" name="Rectangle 36"/>
          <p:cNvSpPr/>
          <p:nvPr/>
        </p:nvSpPr>
        <p:spPr>
          <a:xfrm>
            <a:off x="6248400" y="6015335"/>
            <a:ext cx="2362200" cy="46166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ctr" rtl="1"/>
            <a:r>
              <a:rPr lang="fa-IR"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Nazanin" pitchFamily="2" charset="-78"/>
              </a:rPr>
              <a:t>بیشتر از 34 هفته</a:t>
            </a:r>
            <a:endParaRPr lang="en-US" sz="2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cs typeface="B Nazanin" pitchFamily="2" charset="-78"/>
            </a:endParaRPr>
          </a:p>
        </p:txBody>
      </p:sp>
      <p:sp>
        <p:nvSpPr>
          <p:cNvPr id="38" name="Circular Arrow 37"/>
          <p:cNvSpPr/>
          <p:nvPr/>
        </p:nvSpPr>
        <p:spPr>
          <a:xfrm>
            <a:off x="3383280" y="762000"/>
            <a:ext cx="978408" cy="1828800"/>
          </a:xfrm>
          <a:prstGeom prst="circularArrow">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ctr" rtl="1"/>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9" name="Circular Arrow 38"/>
          <p:cNvSpPr/>
          <p:nvPr/>
        </p:nvSpPr>
        <p:spPr>
          <a:xfrm>
            <a:off x="5715000" y="2438400"/>
            <a:ext cx="978408" cy="1828800"/>
          </a:xfrm>
          <a:prstGeom prst="circularArrow">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ctr" rtl="1"/>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 name="Picture 6" descr="s1"/>
          <p:cNvPicPr>
            <a:picLocks noChangeAspect="1" noChangeArrowheads="1"/>
          </p:cNvPicPr>
          <p:nvPr/>
        </p:nvPicPr>
        <p:blipFill>
          <a:blip r:embed="rId5" cstate="print"/>
          <a:srcRect/>
          <a:stretch>
            <a:fillRect/>
          </a:stretch>
        </p:blipFill>
        <p:spPr>
          <a:xfrm>
            <a:off x="4267200" y="2286000"/>
            <a:ext cx="1295400" cy="1699912"/>
          </a:xfrm>
          <a:prstGeom prst="rect">
            <a:avLst/>
          </a:prstGeom>
          <a:ln w="28575">
            <a:solidFill>
              <a:srgbClr val="002060"/>
            </a:solidFill>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w="3810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3600" dirty="0" smtClean="0">
                <a:solidFill>
                  <a:srgbClr val="002060"/>
                </a:solidFill>
                <a:cs typeface="B Zar" pitchFamily="2" charset="-78"/>
              </a:rPr>
              <a:t>جمع آوری شیر مادر باید با رعایت اصول بهداشتی انجام شود.</a:t>
            </a:r>
          </a:p>
          <a:p>
            <a:pPr algn="just" rtl="1"/>
            <a:r>
              <a:rPr lang="fa-IR" sz="3600" dirty="0" smtClean="0">
                <a:solidFill>
                  <a:srgbClr val="002060"/>
                </a:solidFill>
                <a:cs typeface="B Zar" pitchFamily="2" charset="-78"/>
              </a:rPr>
              <a:t>مادر دست و پستان خود را بشوید</a:t>
            </a:r>
          </a:p>
          <a:p>
            <a:pPr algn="just" rtl="1"/>
            <a:r>
              <a:rPr lang="fa-IR" sz="3600" dirty="0" smtClean="0">
                <a:solidFill>
                  <a:srgbClr val="002060"/>
                </a:solidFill>
                <a:cs typeface="B Zar" pitchFamily="2" charset="-78"/>
              </a:rPr>
              <a:t>شیر در ظروف تمیز شیشه ای یا پلاستیکی مخصوص جمع آوری شود</a:t>
            </a:r>
          </a:p>
          <a:p>
            <a:pPr algn="just" rtl="1"/>
            <a:r>
              <a:rPr lang="fa-IR" sz="3600" dirty="0" smtClean="0">
                <a:solidFill>
                  <a:srgbClr val="002060"/>
                </a:solidFill>
                <a:cs typeface="B Zar" pitchFamily="2" charset="-78"/>
              </a:rPr>
              <a:t>شیر دوشیده شده قابل نگهداری در یخچال است</a:t>
            </a:r>
            <a:endParaRPr lang="en-US" sz="3600" dirty="0">
              <a:solidFill>
                <a:srgbClr val="002060"/>
              </a:solidFill>
              <a:cs typeface="B Za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91440" tIns="45720" rIns="91440" bIns="45720" rtlCol="0" anchor="ctr">
        <a:spAutoFit/>
      </a:bodyPr>
      <a:lstStyle>
        <a:defPPr algn="ctr" rtl="1">
          <a:defRP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691</TotalTime>
  <Words>1773</Words>
  <Application>Microsoft Office PowerPoint</Application>
  <PresentationFormat>On-screen Show (4:3)</PresentationFormat>
  <Paragraphs>208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تغذیه نوزاد نارس و کم وزن با شیر مادر</vt:lpstr>
      <vt:lpstr>اهداف آموزشی:</vt:lpstr>
      <vt:lpstr>ویژگی های نوزادان نارس:</vt:lpstr>
      <vt:lpstr>Slide 4</vt:lpstr>
      <vt:lpstr>ترکیب شیر مادر نوزاد نارس در مقایسه با نوزاد رسیده:</vt:lpstr>
      <vt:lpstr>نحوه شروع تغذیه:</vt:lpstr>
      <vt:lpstr>راهنمای روش تغذیه نوزادان LBW</vt:lpstr>
      <vt:lpstr>Slide 8</vt:lpstr>
      <vt:lpstr>Slide 9</vt:lpstr>
      <vt:lpstr>شروع تغذیه به صورت گاواژ:</vt:lpstr>
      <vt:lpstr>Slide 11</vt:lpstr>
      <vt:lpstr>Slide 12</vt:lpstr>
      <vt:lpstr>Slide 13</vt:lpstr>
      <vt:lpstr>حجم و فواصل تغذیه:</vt:lpstr>
      <vt:lpstr>راهنمای فواصل تغذیه بر اساس وزن بدن نوزاد:</vt:lpstr>
      <vt:lpstr>راهنمای چگونگی افزایش حجم تغذیه در نوزادان LBW</vt:lpstr>
      <vt:lpstr>زمان تخمینی رسیدن به تغذیه کامل بر حسب وزن</vt:lpstr>
      <vt:lpstr>نکات مهم:</vt:lpstr>
      <vt:lpstr>Slide 19</vt:lpstr>
      <vt:lpstr>پایش نوزاد حین تغذیه از نظر علائم: </vt:lpstr>
      <vt:lpstr>پیشرفت به سمت تغذیه دهانی:</vt:lpstr>
      <vt:lpstr>Slide 22</vt:lpstr>
      <vt:lpstr>Slide 23</vt:lpstr>
      <vt:lpstr>علی رغم فوائد فراوان بالقوه شیر مادر؛</vt:lpstr>
      <vt:lpstr>مغذی کننده های شیر مادر Breast milk fortifier</vt:lpstr>
      <vt:lpstr>  مکمل های ویتامینی به نوزادان با وزن تولد کمتر از 2500 گرم پیشنهاد می شود.  </vt:lpstr>
      <vt:lpstr>Slide 27</vt:lpstr>
      <vt:lpstr>زمان شروع آهن بسته به سن بارداری یا وزن نوزاد تفاوت دارد</vt:lpstr>
      <vt:lpstr>ارزیابی تغذیه:</vt:lpstr>
      <vt:lpstr>Slide 30</vt:lpstr>
      <vt:lpstr>Slide 31</vt:lpstr>
      <vt:lpstr>Slide 32</vt:lpstr>
      <vt:lpstr>دوشیدن شیر با شیردوش توسط مادران نوزادان نارس:</vt:lpstr>
      <vt:lpstr>Slide 34</vt:lpstr>
      <vt:lpstr>Slide 35</vt:lpstr>
      <vt:lpstr>فرمولاهای مخصوص نوزادان نارس:</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تغذیه نوزاد کم وزن LBW و نارس با شیر مادر</dc:title>
  <dc:creator>Bahareh</dc:creator>
  <cp:lastModifiedBy>Bahareh</cp:lastModifiedBy>
  <cp:revision>102</cp:revision>
  <dcterms:created xsi:type="dcterms:W3CDTF">2010-10-02T07:29:44Z</dcterms:created>
  <dcterms:modified xsi:type="dcterms:W3CDTF">2012-02-10T05:38:11Z</dcterms:modified>
</cp:coreProperties>
</file>